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1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9" r:id="rId2"/>
    <p:sldId id="264" r:id="rId3"/>
    <p:sldId id="265" r:id="rId4"/>
    <p:sldId id="269" r:id="rId5"/>
    <p:sldId id="315" r:id="rId6"/>
    <p:sldId id="311" r:id="rId7"/>
    <p:sldId id="312" r:id="rId8"/>
    <p:sldId id="313" r:id="rId9"/>
    <p:sldId id="314" r:id="rId10"/>
    <p:sldId id="277" r:id="rId11"/>
    <p:sldId id="274" r:id="rId12"/>
    <p:sldId id="276" r:id="rId13"/>
    <p:sldId id="275" r:id="rId14"/>
    <p:sldId id="278" r:id="rId15"/>
    <p:sldId id="281" r:id="rId16"/>
    <p:sldId id="282" r:id="rId17"/>
    <p:sldId id="284" r:id="rId18"/>
    <p:sldId id="307" r:id="rId19"/>
    <p:sldId id="285" r:id="rId20"/>
    <p:sldId id="286" r:id="rId21"/>
    <p:sldId id="290" r:id="rId22"/>
    <p:sldId id="292" r:id="rId23"/>
    <p:sldId id="295" r:id="rId24"/>
    <p:sldId id="297" r:id="rId25"/>
    <p:sldId id="300" r:id="rId26"/>
    <p:sldId id="301" r:id="rId27"/>
    <p:sldId id="302" r:id="rId28"/>
    <p:sldId id="303" r:id="rId29"/>
    <p:sldId id="305" r:id="rId30"/>
    <p:sldId id="306" r:id="rId31"/>
    <p:sldId id="308" r:id="rId32"/>
    <p:sldId id="304" r:id="rId33"/>
    <p:sldId id="309" r:id="rId34"/>
    <p:sldId id="31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BBE3"/>
    <a:srgbClr val="D2F781"/>
    <a:srgbClr val="F2C2B8"/>
    <a:srgbClr val="F1B4F2"/>
    <a:srgbClr val="E1FBEF"/>
    <a:srgbClr val="C2F6DD"/>
    <a:srgbClr val="6FEBB0"/>
    <a:srgbClr val="4ED438"/>
    <a:srgbClr val="EEF5AD"/>
    <a:srgbClr val="F1D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622" autoAdjust="0"/>
  </p:normalViewPr>
  <p:slideViewPr>
    <p:cSldViewPr>
      <p:cViewPr varScale="1">
        <p:scale>
          <a:sx n="80" d="100"/>
          <a:sy n="80" d="100"/>
        </p:scale>
        <p:origin x="-145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1666666666666666E-3"/>
                  <c:y val="-0.2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-0.33124999999999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16666666666666E-2"/>
                  <c:y val="-0.328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583333333333334E-2"/>
                  <c:y val="-0.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работники учреждений культуры</c:v>
                </c:pt>
                <c:pt idx="1">
                  <c:v>работники дошкольных учреждений </c:v>
                </c:pt>
                <c:pt idx="2">
                  <c:v>работники учреждений доп.образования</c:v>
                </c:pt>
                <c:pt idx="3">
                  <c:v>педагогические работники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15518.6</c:v>
                </c:pt>
                <c:pt idx="1">
                  <c:v>18227.599999999999</c:v>
                </c:pt>
                <c:pt idx="2">
                  <c:v>18678.7</c:v>
                </c:pt>
                <c:pt idx="3">
                  <c:v>20698.2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096128"/>
        <c:axId val="82098432"/>
        <c:axId val="0"/>
      </c:bar3DChart>
      <c:catAx>
        <c:axId val="82096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098432"/>
        <c:crosses val="autoZero"/>
        <c:auto val="1"/>
        <c:lblAlgn val="ctr"/>
        <c:lblOffset val="100"/>
        <c:noMultiLvlLbl val="0"/>
      </c:catAx>
      <c:valAx>
        <c:axId val="82098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82096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5461583017231E-4"/>
          <c:y val="7.9647014529249854E-2"/>
          <c:w val="0.53338111141410771"/>
          <c:h val="0.80571206373894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- 32692,4 тыс.руб.</c:v>
                </c:pt>
                <c:pt idx="1">
                  <c:v>Национальная безопасность и правоохранительная деятельность - 651,0 тыс.руб.</c:v>
                </c:pt>
                <c:pt idx="2">
                  <c:v>Национальная экономика - 14475,9 тыс.руб.</c:v>
                </c:pt>
                <c:pt idx="3">
                  <c:v>Образование - 440490,5 тыс.руб.</c:v>
                </c:pt>
                <c:pt idx="4">
                  <c:v>Культура, кинематография - 16704,7 тыс.руб.</c:v>
                </c:pt>
                <c:pt idx="5">
                  <c:v>Здравоохранение - 1000,0 тыс.руб.</c:v>
                </c:pt>
                <c:pt idx="6">
                  <c:v>Социальная политика - 258355,2 тыс.руб.</c:v>
                </c:pt>
                <c:pt idx="7">
                  <c:v>Физическая культура и спорт - 2975,8 тыс.руб.</c:v>
                </c:pt>
                <c:pt idx="8">
                  <c:v>Средства массовой информации - 1914,2 тыс.руб.</c:v>
                </c:pt>
                <c:pt idx="9">
                  <c:v>Обслуживание муниципального долга - 20,1 тыс.руб.</c:v>
                </c:pt>
                <c:pt idx="10">
                  <c:v>Межбюджетные трансферты - 40553,6 тыс.руб.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0.04</c:v>
                </c:pt>
                <c:pt idx="1">
                  <c:v>1E-3</c:v>
                </c:pt>
                <c:pt idx="2">
                  <c:v>1.7999999999999999E-2</c:v>
                </c:pt>
                <c:pt idx="3">
                  <c:v>0.54400000000000004</c:v>
                </c:pt>
                <c:pt idx="4">
                  <c:v>2.1000000000000001E-2</c:v>
                </c:pt>
                <c:pt idx="5">
                  <c:v>1E-3</c:v>
                </c:pt>
                <c:pt idx="6">
                  <c:v>0.31900000000000001</c:v>
                </c:pt>
                <c:pt idx="7">
                  <c:v>4.0000000000000001E-3</c:v>
                </c:pt>
                <c:pt idx="8">
                  <c:v>2E-3</c:v>
                </c:pt>
                <c:pt idx="9">
                  <c:v>0</c:v>
                </c:pt>
                <c:pt idx="10">
                  <c:v>0.05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190112101891596"/>
          <c:y val="2.5369205008968112E-4"/>
          <c:w val="0.45559878460106373"/>
          <c:h val="0.9805959060104432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Доля программных </a:t>
            </a: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расходов в общем объеме расходов на 2017 год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079662088827738"/>
          <c:y val="0.28261703560715479"/>
          <c:w val="0.30032389563552769"/>
          <c:h val="0.6100329130096655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программных расходов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программная часть  538524289,02 тыс.руб.</c:v>
                </c:pt>
                <c:pt idx="1">
                  <c:v>непрограммная часть 381808538,98 тыс. руб.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0.58499999999999996</c:v>
                </c:pt>
                <c:pt idx="1">
                  <c:v>0.41499999999999998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5508939177698202"/>
          <c:y val="0.31050412801355404"/>
          <c:w val="0.42863036585678516"/>
          <c:h val="0.5080286218197978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2"/>
                  <c:y val="-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1.122413064357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32098765432098E-3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919432.8</c:v>
                </c:pt>
                <c:pt idx="1">
                  <c:v>808761.8</c:v>
                </c:pt>
                <c:pt idx="2">
                  <c:v>809833.4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2"/>
                  <c:y val="-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580125400991545E-2"/>
                  <c:y val="-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209876543209874E-2"/>
                  <c:y val="-1.9642449573715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920332.80000000005</c:v>
                </c:pt>
                <c:pt idx="1">
                  <c:v>808761.8</c:v>
                </c:pt>
                <c:pt idx="2">
                  <c:v>809833.4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833984"/>
        <c:axId val="83835520"/>
        <c:axId val="0"/>
      </c:bar3DChart>
      <c:catAx>
        <c:axId val="8383398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835520"/>
        <c:crosses val="autoZero"/>
        <c:auto val="1"/>
        <c:lblAlgn val="ctr"/>
        <c:lblOffset val="100"/>
        <c:noMultiLvlLbl val="0"/>
      </c:catAx>
      <c:valAx>
        <c:axId val="83835520"/>
        <c:scaling>
          <c:orientation val="minMax"/>
          <c:max val="100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3833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1.0458263397127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1.045826339712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28395061728392E-3"/>
                  <c:y val="1.045826339712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 - 919432,8 </c:v>
                </c:pt>
                <c:pt idx="1">
                  <c:v>2018 год - 808761,8 </c:v>
                </c:pt>
                <c:pt idx="2">
                  <c:v>2019 год - 809833,4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14821.5</c:v>
                </c:pt>
                <c:pt idx="1">
                  <c:v>14859.9</c:v>
                </c:pt>
                <c:pt idx="2">
                  <c:v>14898.8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16049382716049E-3"/>
                  <c:y val="-5.22933756989074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728395061728392E-3"/>
                  <c:y val="-2.61477172060872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888888888888888E-2"/>
                  <c:y val="-2.6145658492819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 - 919432,8 </c:v>
                </c:pt>
                <c:pt idx="1">
                  <c:v>2018 год - 808761,8 </c:v>
                </c:pt>
                <c:pt idx="2">
                  <c:v>2019 год - 809833,4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58302.3</c:v>
                </c:pt>
                <c:pt idx="1">
                  <c:v>56402.9</c:v>
                </c:pt>
                <c:pt idx="2">
                  <c:v>57735.6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2017 год - 919432,8 </c:v>
                </c:pt>
                <c:pt idx="1">
                  <c:v>2018 год - 808761,8 </c:v>
                </c:pt>
                <c:pt idx="2">
                  <c:v>2019 год - 809833,4 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846309.1</c:v>
                </c:pt>
                <c:pt idx="1">
                  <c:v>737499</c:v>
                </c:pt>
                <c:pt idx="2">
                  <c:v>737199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649472"/>
        <c:axId val="82651008"/>
        <c:axId val="0"/>
      </c:bar3DChart>
      <c:catAx>
        <c:axId val="82649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651008"/>
        <c:crosses val="autoZero"/>
        <c:auto val="1"/>
        <c:lblAlgn val="ctr"/>
        <c:lblOffset val="100"/>
        <c:noMultiLvlLbl val="0"/>
      </c:catAx>
      <c:valAx>
        <c:axId val="82651008"/>
        <c:scaling>
          <c:orientation val="minMax"/>
          <c:max val="100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649472"/>
        <c:crosses val="autoZero"/>
        <c:crossBetween val="between"/>
        <c:majorUnit val="100000"/>
        <c:minorUnit val="20000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5461583017231E-4"/>
          <c:y val="7.9647014529249854E-2"/>
          <c:w val="0.53338111141410771"/>
          <c:h val="0.80571206373894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 - 17842,5 тыс.руб.</c:v>
                </c:pt>
                <c:pt idx="1">
                  <c:v>акцизы по подакцизным товарам - 10889,8 тыс.руб.</c:v>
                </c:pt>
                <c:pt idx="2">
                  <c:v>единый налог на вмененный доход - 3410,0 тыс.руб.</c:v>
                </c:pt>
                <c:pt idx="3">
                  <c:v>единый сельскохозяйственный налог - 4600,0 тыс.руб.</c:v>
                </c:pt>
                <c:pt idx="4">
                  <c:v>налога на имущество организаций - 15500,0 тыс.руб.</c:v>
                </c:pt>
                <c:pt idx="5">
                  <c:v>государственная пошлина - 6060,0 тыс.руб.</c:v>
                </c:pt>
                <c:pt idx="6">
                  <c:v>доходы от использования имущества - 4410,0 тыс.руб.</c:v>
                </c:pt>
                <c:pt idx="7">
                  <c:v>плата за негативное воздействие на окружающую среду - 380,0 тыс.руб.</c:v>
                </c:pt>
                <c:pt idx="8">
                  <c:v>доходы от оказания платных услуг - 9100,0 тыс.руб.</c:v>
                </c:pt>
                <c:pt idx="9">
                  <c:v>доходы от продажи земельных участков - 230,0 тыс.руб.</c:v>
                </c:pt>
                <c:pt idx="10">
                  <c:v>денежные взыскания штрафы - 701,5 тыс.руб.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0.24399999999999999</c:v>
                </c:pt>
                <c:pt idx="1">
                  <c:v>0.14899999999999999</c:v>
                </c:pt>
                <c:pt idx="2">
                  <c:v>4.7E-2</c:v>
                </c:pt>
                <c:pt idx="3">
                  <c:v>6.3E-2</c:v>
                </c:pt>
                <c:pt idx="4">
                  <c:v>0.21199999999999999</c:v>
                </c:pt>
                <c:pt idx="5">
                  <c:v>8.3000000000000004E-2</c:v>
                </c:pt>
                <c:pt idx="6">
                  <c:v>0.06</c:v>
                </c:pt>
                <c:pt idx="7">
                  <c:v>5.0000000000000001E-3</c:v>
                </c:pt>
                <c:pt idx="8">
                  <c:v>0.124</c:v>
                </c:pt>
                <c:pt idx="9">
                  <c:v>3.0000000000000001E-3</c:v>
                </c:pt>
                <c:pt idx="10">
                  <c:v>0.01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190112101891596"/>
          <c:y val="2.5369205008968112E-4"/>
          <c:w val="0.45559878460106373"/>
          <c:h val="0.9805959060104432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5461583017231E-4"/>
          <c:y val="7.9647014529249854E-2"/>
          <c:w val="0.53338111141410771"/>
          <c:h val="0.80571206373894966"/>
        </c:manualLayout>
      </c:layout>
      <c:pie3DChart>
        <c:varyColors val="1"/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5461583017231E-4"/>
          <c:y val="7.9647014529249854E-2"/>
          <c:w val="0.53338111141410771"/>
          <c:h val="0.80571206373894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 - 17998,5 тыс.руб.</c:v>
                </c:pt>
                <c:pt idx="1">
                  <c:v>акцизы по подакцизным товарам - 9817,5 тыс.руб.</c:v>
                </c:pt>
                <c:pt idx="2">
                  <c:v>единый налог на вмененный доход - 3470,0 тыс.руб.</c:v>
                </c:pt>
                <c:pt idx="3">
                  <c:v>единый сельскохозяйственный налог - 4700,0 тыс.руб.</c:v>
                </c:pt>
                <c:pt idx="4">
                  <c:v>налога на имущество организаций - 15600,0 тыс.руб.</c:v>
                </c:pt>
                <c:pt idx="5">
                  <c:v>государственная пошлина - 6149,6 тыс.руб.</c:v>
                </c:pt>
                <c:pt idx="6">
                  <c:v>доходы от использования имущества - 4454,3 тыс.руб.</c:v>
                </c:pt>
                <c:pt idx="7">
                  <c:v>плата за негативное воздействие на окружающую среду - 380,0 тыс.руб.</c:v>
                </c:pt>
                <c:pt idx="8">
                  <c:v>доходы от оказания платных услуг - 9100,0 тыс.руб.</c:v>
                </c:pt>
                <c:pt idx="9">
                  <c:v>доходы от продажи земельных участков - 230,0 тыс.руб.</c:v>
                </c:pt>
                <c:pt idx="10">
                  <c:v>денежные взыскания штрафы - 734,5 тыс.руб.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0.248</c:v>
                </c:pt>
                <c:pt idx="1">
                  <c:v>0.13500000000000001</c:v>
                </c:pt>
                <c:pt idx="2">
                  <c:v>4.8000000000000001E-2</c:v>
                </c:pt>
                <c:pt idx="3">
                  <c:v>6.5000000000000002E-2</c:v>
                </c:pt>
                <c:pt idx="4">
                  <c:v>0.215</c:v>
                </c:pt>
                <c:pt idx="5">
                  <c:v>8.5000000000000006E-2</c:v>
                </c:pt>
                <c:pt idx="6">
                  <c:v>6.0999999999999999E-2</c:v>
                </c:pt>
                <c:pt idx="7">
                  <c:v>5.0000000000000001E-3</c:v>
                </c:pt>
                <c:pt idx="8">
                  <c:v>0.125</c:v>
                </c:pt>
                <c:pt idx="9">
                  <c:v>3.0000000000000001E-3</c:v>
                </c:pt>
                <c:pt idx="10">
                  <c:v>0.01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190112101891596"/>
          <c:y val="2.5369205008968112E-4"/>
          <c:w val="0.45559878460106373"/>
          <c:h val="0.98059590601044322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917099985143366E-2"/>
          <c:y val="6.8422786487649143E-2"/>
          <c:w val="0.53338111141410771"/>
          <c:h val="0.80571206373894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 - 17920,5 тыс.руб.</c:v>
                </c:pt>
                <c:pt idx="1">
                  <c:v>акцизы по подакцизным товарам - 8721,2 тыс.руб.</c:v>
                </c:pt>
                <c:pt idx="2">
                  <c:v>единый налог на вмененный доход - 3440,0 тыс.руб.</c:v>
                </c:pt>
                <c:pt idx="3">
                  <c:v>единый сельскохозяйственный налог - 4664,4 тыс.руб.</c:v>
                </c:pt>
                <c:pt idx="4">
                  <c:v>налога на имущество организаций - 15550,0 тыс.руб.</c:v>
                </c:pt>
                <c:pt idx="5">
                  <c:v>государственная пошлина - 6106,8 тыс.руб.</c:v>
                </c:pt>
                <c:pt idx="6">
                  <c:v>доходы от использования имущества - 4432,1 тыс.руб.</c:v>
                </c:pt>
                <c:pt idx="7">
                  <c:v>плата за негативное воздействие на окружающую среду - 380,0 тыс.руб.</c:v>
                </c:pt>
                <c:pt idx="8">
                  <c:v>доходы от оказания платных услуг - 9100,0 тыс.руб.</c:v>
                </c:pt>
                <c:pt idx="9">
                  <c:v>доходы от продажи земельных участков - 230,0 тыс.руб.</c:v>
                </c:pt>
                <c:pt idx="10">
                  <c:v>денежные взыскания штрафы - 717,8 тыс.руб.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0.252</c:v>
                </c:pt>
                <c:pt idx="1">
                  <c:v>0.122</c:v>
                </c:pt>
                <c:pt idx="2">
                  <c:v>4.8000000000000001E-2</c:v>
                </c:pt>
                <c:pt idx="3">
                  <c:v>6.6000000000000003E-2</c:v>
                </c:pt>
                <c:pt idx="4">
                  <c:v>0.218</c:v>
                </c:pt>
                <c:pt idx="5">
                  <c:v>8.5999999999999993E-2</c:v>
                </c:pt>
                <c:pt idx="6">
                  <c:v>6.2E-2</c:v>
                </c:pt>
                <c:pt idx="7">
                  <c:v>5.0000000000000001E-3</c:v>
                </c:pt>
                <c:pt idx="8">
                  <c:v>0.128</c:v>
                </c:pt>
                <c:pt idx="9">
                  <c:v>3.0000000000000001E-3</c:v>
                </c:pt>
                <c:pt idx="10">
                  <c:v>0.01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190112101891596"/>
          <c:y val="2.5369205008968112E-4"/>
          <c:w val="0.45559878460106373"/>
          <c:h val="0.98059590601044322"/>
        </c:manualLayout>
      </c:layout>
      <c:overlay val="0"/>
      <c:txPr>
        <a:bodyPr/>
        <a:lstStyle/>
        <a:p>
          <a:pPr>
            <a:defRPr sz="1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5461583017231E-4"/>
          <c:y val="7.9647014529249854E-2"/>
          <c:w val="0.53338111141410771"/>
          <c:h val="0.80571206373894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- 33807,7 тыс.руб.</c:v>
                </c:pt>
                <c:pt idx="1">
                  <c:v>Национальная безопасность и правоохранительная деятельность - 951,0 тыс.руб.</c:v>
                </c:pt>
                <c:pt idx="2">
                  <c:v>Национальная экономика - 16626,3 тыс.руб.</c:v>
                </c:pt>
                <c:pt idx="3">
                  <c:v>Образование - 453929,1 тыс.руб.</c:v>
                </c:pt>
                <c:pt idx="4">
                  <c:v>Культура, кинематография - 16874,9 тыс.руб.</c:v>
                </c:pt>
                <c:pt idx="5">
                  <c:v>Здравоохранение - 1000,0 тыс.руб.</c:v>
                </c:pt>
                <c:pt idx="6">
                  <c:v>Социальная политика - 352879,3 тыс.руб.</c:v>
                </c:pt>
                <c:pt idx="7">
                  <c:v>Физическая культура и спорт - 3085,9 тыс.руб.</c:v>
                </c:pt>
                <c:pt idx="8">
                  <c:v>Средства массовой информации - 1914,2 тыс.руб.</c:v>
                </c:pt>
                <c:pt idx="9">
                  <c:v>Обслуживание государственного и муниципального долга - 20,1 тыс.руб.</c:v>
                </c:pt>
                <c:pt idx="10">
                  <c:v>Межбюджетные трансферты - 39244,3 тыс.руб.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3.6999999999999998E-2</c:v>
                </c:pt>
                <c:pt idx="1">
                  <c:v>1E-3</c:v>
                </c:pt>
                <c:pt idx="2">
                  <c:v>1.7999999999999999E-2</c:v>
                </c:pt>
                <c:pt idx="3">
                  <c:v>0.49299999999999999</c:v>
                </c:pt>
                <c:pt idx="4">
                  <c:v>1.7999999999999999E-2</c:v>
                </c:pt>
                <c:pt idx="5">
                  <c:v>1E-3</c:v>
                </c:pt>
                <c:pt idx="6">
                  <c:v>0.38400000000000001</c:v>
                </c:pt>
                <c:pt idx="7">
                  <c:v>3.0000000000000001E-3</c:v>
                </c:pt>
                <c:pt idx="8">
                  <c:v>2E-3</c:v>
                </c:pt>
                <c:pt idx="9">
                  <c:v>0</c:v>
                </c:pt>
                <c:pt idx="10">
                  <c:v>4.2999999999999997E-2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190112101891596"/>
          <c:y val="2.5369205008968112E-4"/>
          <c:w val="0.45559878460106373"/>
          <c:h val="0.9805959060104432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855461583017231E-4"/>
          <c:y val="7.9647014529249854E-2"/>
          <c:w val="0.53338111141410771"/>
          <c:h val="0.805712063738949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 - 32692,4 тыс.руб.</c:v>
                </c:pt>
                <c:pt idx="1">
                  <c:v>Национальная безопасность и правоохранительная деятельность - 651,0 тыс.руб.</c:v>
                </c:pt>
                <c:pt idx="2">
                  <c:v>Национальная экономика - 13379,5 тыс.руб.</c:v>
                </c:pt>
                <c:pt idx="3">
                  <c:v>Образование - 440629,8 тыс.руб.</c:v>
                </c:pt>
                <c:pt idx="4">
                  <c:v>Культура, кинематография - 16704,7 тыс.руб.</c:v>
                </c:pt>
                <c:pt idx="5">
                  <c:v>Здравоохранение - 1000,0 тыс.руб.</c:v>
                </c:pt>
                <c:pt idx="6">
                  <c:v>Социальная политика - 258240,7 тыс.руб.</c:v>
                </c:pt>
                <c:pt idx="7">
                  <c:v>Физическая культура и спорт - 2975,8 тыс.руб.</c:v>
                </c:pt>
                <c:pt idx="8">
                  <c:v>Средства массовой информации - 1914,2 тыс.руб.</c:v>
                </c:pt>
                <c:pt idx="9">
                  <c:v>Обслуживание муниципального долга - 20,1 тыс.руб.</c:v>
                </c:pt>
                <c:pt idx="10">
                  <c:v>Межбюджетные трансферты - 40553,6 тыс.руб.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0.04</c:v>
                </c:pt>
                <c:pt idx="1">
                  <c:v>1E-3</c:v>
                </c:pt>
                <c:pt idx="2">
                  <c:v>1.7000000000000001E-2</c:v>
                </c:pt>
                <c:pt idx="3">
                  <c:v>0.54500000000000004</c:v>
                </c:pt>
                <c:pt idx="4">
                  <c:v>2.1000000000000001E-2</c:v>
                </c:pt>
                <c:pt idx="5">
                  <c:v>1E-3</c:v>
                </c:pt>
                <c:pt idx="6">
                  <c:v>0.31900000000000001</c:v>
                </c:pt>
                <c:pt idx="7">
                  <c:v>4.0000000000000001E-3</c:v>
                </c:pt>
                <c:pt idx="8">
                  <c:v>2E-3</c:v>
                </c:pt>
                <c:pt idx="9">
                  <c:v>0</c:v>
                </c:pt>
                <c:pt idx="10">
                  <c:v>0.05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3190112101891596"/>
          <c:y val="2.5369205008968112E-4"/>
          <c:w val="0.45559878460106373"/>
          <c:h val="0.9805959060104432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854970-9152-42CE-9EB9-2FEB1CBD66C4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DBB32F66-0489-43A2-9C7F-0609B2D57034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Проявить активность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CE40AA-7983-4628-B2F1-9880198D5814}" type="parTrans" cxnId="{D379F334-CE68-405C-A0C8-B3179505263A}">
      <dgm:prSet/>
      <dgm:spPr/>
      <dgm:t>
        <a:bodyPr/>
        <a:lstStyle/>
        <a:p>
          <a:endParaRPr lang="ru-RU"/>
        </a:p>
      </dgm:t>
    </dgm:pt>
    <dgm:pt modelId="{C801934A-93FE-4136-9144-B552EFFD9133}" type="sibTrans" cxnId="{D379F334-CE68-405C-A0C8-B3179505263A}">
      <dgm:prSet/>
      <dgm:spPr/>
      <dgm:t>
        <a:bodyPr/>
        <a:lstStyle/>
        <a:p>
          <a:endParaRPr lang="ru-RU"/>
        </a:p>
      </dgm:t>
    </dgm:pt>
    <dgm:pt modelId="{D2118A65-C4F6-4C9C-AB5E-CD85D5675ACF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Ознакомиться с проектом бюджета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012C5C-AA87-49EC-B402-44F89192538B}" type="parTrans" cxnId="{C87CB253-545A-4B53-927B-3D800C0DA9A8}">
      <dgm:prSet/>
      <dgm:spPr/>
      <dgm:t>
        <a:bodyPr/>
        <a:lstStyle/>
        <a:p>
          <a:endParaRPr lang="ru-RU"/>
        </a:p>
      </dgm:t>
    </dgm:pt>
    <dgm:pt modelId="{AC55DD4E-EE5A-49F3-B5CC-A94456E5A593}" type="sibTrans" cxnId="{C87CB253-545A-4B53-927B-3D800C0DA9A8}">
      <dgm:prSet/>
      <dgm:spPr/>
      <dgm:t>
        <a:bodyPr/>
        <a:lstStyle/>
        <a:p>
          <a:endParaRPr lang="ru-RU"/>
        </a:p>
      </dgm:t>
    </dgm:pt>
    <dgm:pt modelId="{5806E155-A15B-47A4-887F-FDE5CA905B1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Проконтролировать Решение Совета депутатов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57CE160-7241-431E-9ED6-B0EDBD5887A0}" type="parTrans" cxnId="{AF4DA381-5524-40C6-B07A-6099C858BC59}">
      <dgm:prSet/>
      <dgm:spPr/>
      <dgm:t>
        <a:bodyPr/>
        <a:lstStyle/>
        <a:p>
          <a:endParaRPr lang="ru-RU"/>
        </a:p>
      </dgm:t>
    </dgm:pt>
    <dgm:pt modelId="{34CA9C46-A0FA-4869-B527-BC89CECF36B2}" type="sibTrans" cxnId="{AF4DA381-5524-40C6-B07A-6099C858BC59}">
      <dgm:prSet/>
      <dgm:spPr/>
      <dgm:t>
        <a:bodyPr/>
        <a:lstStyle/>
        <a:p>
          <a:endParaRPr lang="ru-RU"/>
        </a:p>
      </dgm:t>
    </dgm:pt>
    <dgm:pt modelId="{8616ECA8-B2BC-4284-B6B4-ADBF63A51AED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Написать свои предложения</a:t>
          </a:r>
          <a:endParaRPr lang="ru-RU" sz="14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F507A4-4EE9-400F-88BA-C4F7064638A7}" type="parTrans" cxnId="{A9F2DFCA-3D76-49A2-BD0F-881D93AAE248}">
      <dgm:prSet/>
      <dgm:spPr/>
      <dgm:t>
        <a:bodyPr/>
        <a:lstStyle/>
        <a:p>
          <a:endParaRPr lang="ru-RU"/>
        </a:p>
      </dgm:t>
    </dgm:pt>
    <dgm:pt modelId="{6791C86E-4FE4-488E-BC89-24DED2F3D665}" type="sibTrans" cxnId="{A9F2DFCA-3D76-49A2-BD0F-881D93AAE248}">
      <dgm:prSet/>
      <dgm:spPr/>
      <dgm:t>
        <a:bodyPr/>
        <a:lstStyle/>
        <a:p>
          <a:endParaRPr lang="ru-RU"/>
        </a:p>
      </dgm:t>
    </dgm:pt>
    <dgm:pt modelId="{3B863217-70E8-4B2C-A735-0CCC5A444DF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Принять участие в публичных слушаниях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FAF0E8-AC93-4D74-880A-32EB1781A984}" type="parTrans" cxnId="{AC53B234-E56B-4D8A-B0D5-0918146DBF3E}">
      <dgm:prSet/>
      <dgm:spPr/>
      <dgm:t>
        <a:bodyPr/>
        <a:lstStyle/>
        <a:p>
          <a:endParaRPr lang="ru-RU"/>
        </a:p>
      </dgm:t>
    </dgm:pt>
    <dgm:pt modelId="{8692B96A-F5F1-42ED-A063-AD8059643DE1}" type="sibTrans" cxnId="{AC53B234-E56B-4D8A-B0D5-0918146DBF3E}">
      <dgm:prSet/>
      <dgm:spPr/>
      <dgm:t>
        <a:bodyPr/>
        <a:lstStyle/>
        <a:p>
          <a:endParaRPr lang="ru-RU"/>
        </a:p>
      </dgm:t>
    </dgm:pt>
    <dgm:pt modelId="{311915AE-0555-4A19-A347-B2EC26EF062B}" type="pres">
      <dgm:prSet presAssocID="{08854970-9152-42CE-9EB9-2FEB1CBD66C4}" presName="CompostProcess" presStyleCnt="0">
        <dgm:presLayoutVars>
          <dgm:dir/>
          <dgm:resizeHandles val="exact"/>
        </dgm:presLayoutVars>
      </dgm:prSet>
      <dgm:spPr/>
    </dgm:pt>
    <dgm:pt modelId="{FC3DC6F5-4B5A-48D1-9F81-BFCF82C33278}" type="pres">
      <dgm:prSet presAssocID="{08854970-9152-42CE-9EB9-2FEB1CBD66C4}" presName="arrow" presStyleLbl="bgShp" presStyleIdx="0" presStyleCnt="1"/>
      <dgm:spPr/>
    </dgm:pt>
    <dgm:pt modelId="{4A2BC8EF-E8B9-45F0-93E9-1D4E3D60E5B5}" type="pres">
      <dgm:prSet presAssocID="{08854970-9152-42CE-9EB9-2FEB1CBD66C4}" presName="linearProcess" presStyleCnt="0"/>
      <dgm:spPr/>
    </dgm:pt>
    <dgm:pt modelId="{0308247E-EC7B-4CE4-BFD4-735F8C333A29}" type="pres">
      <dgm:prSet presAssocID="{DBB32F66-0489-43A2-9C7F-0609B2D57034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EE8A9-3F1A-47B5-9B07-000127E4D793}" type="pres">
      <dgm:prSet presAssocID="{C801934A-93FE-4136-9144-B552EFFD9133}" presName="sibTrans" presStyleCnt="0"/>
      <dgm:spPr/>
    </dgm:pt>
    <dgm:pt modelId="{EE2C5576-F5BC-4A18-90F2-4AD6029868E1}" type="pres">
      <dgm:prSet presAssocID="{D2118A65-C4F6-4C9C-AB5E-CD85D5675ACF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FF973-8992-41A0-B641-D8C881687B58}" type="pres">
      <dgm:prSet presAssocID="{AC55DD4E-EE5A-49F3-B5CC-A94456E5A593}" presName="sibTrans" presStyleCnt="0"/>
      <dgm:spPr/>
    </dgm:pt>
    <dgm:pt modelId="{35697151-9C4D-4C18-A471-7755B69760FB}" type="pres">
      <dgm:prSet presAssocID="{8616ECA8-B2BC-4284-B6B4-ADBF63A51AED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E5FC9-FA5E-4451-98A8-E27E5D9EA595}" type="pres">
      <dgm:prSet presAssocID="{6791C86E-4FE4-488E-BC89-24DED2F3D665}" presName="sibTrans" presStyleCnt="0"/>
      <dgm:spPr/>
    </dgm:pt>
    <dgm:pt modelId="{3F104857-B0ED-4FA3-A7F8-E7B59BE6784E}" type="pres">
      <dgm:prSet presAssocID="{3B863217-70E8-4B2C-A735-0CCC5A444DF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8745C-2B9B-4178-8E97-9EA64827021D}" type="pres">
      <dgm:prSet presAssocID="{8692B96A-F5F1-42ED-A063-AD8059643DE1}" presName="sibTrans" presStyleCnt="0"/>
      <dgm:spPr/>
    </dgm:pt>
    <dgm:pt modelId="{45C691F2-48E3-4E9D-B428-2C6DD89CB9A1}" type="pres">
      <dgm:prSet presAssocID="{5806E155-A15B-47A4-887F-FDE5CA905B1A}" presName="textNode" presStyleLbl="node1" presStyleIdx="4" presStyleCnt="5" custScaleX="142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4DA381-5524-40C6-B07A-6099C858BC59}" srcId="{08854970-9152-42CE-9EB9-2FEB1CBD66C4}" destId="{5806E155-A15B-47A4-887F-FDE5CA905B1A}" srcOrd="4" destOrd="0" parTransId="{857CE160-7241-431E-9ED6-B0EDBD5887A0}" sibTransId="{34CA9C46-A0FA-4869-B527-BC89CECF36B2}"/>
    <dgm:cxn modelId="{A07F15AB-FD6D-4F04-A90C-CA62E8FBFCBA}" type="presOf" srcId="{08854970-9152-42CE-9EB9-2FEB1CBD66C4}" destId="{311915AE-0555-4A19-A347-B2EC26EF062B}" srcOrd="0" destOrd="0" presId="urn:microsoft.com/office/officeart/2005/8/layout/hProcess9"/>
    <dgm:cxn modelId="{8E2EA4FE-99F5-4173-91AE-77D0DAC3CFB5}" type="presOf" srcId="{5806E155-A15B-47A4-887F-FDE5CA905B1A}" destId="{45C691F2-48E3-4E9D-B428-2C6DD89CB9A1}" srcOrd="0" destOrd="0" presId="urn:microsoft.com/office/officeart/2005/8/layout/hProcess9"/>
    <dgm:cxn modelId="{1E6CA134-64A3-4E41-90CB-F7350664DCA6}" type="presOf" srcId="{8616ECA8-B2BC-4284-B6B4-ADBF63A51AED}" destId="{35697151-9C4D-4C18-A471-7755B69760FB}" srcOrd="0" destOrd="0" presId="urn:microsoft.com/office/officeart/2005/8/layout/hProcess9"/>
    <dgm:cxn modelId="{2171A9CA-F793-4E90-AA61-F6448F98FAB3}" type="presOf" srcId="{D2118A65-C4F6-4C9C-AB5E-CD85D5675ACF}" destId="{EE2C5576-F5BC-4A18-90F2-4AD6029868E1}" srcOrd="0" destOrd="0" presId="urn:microsoft.com/office/officeart/2005/8/layout/hProcess9"/>
    <dgm:cxn modelId="{3A008CC4-69FD-4608-B12C-06E9C5786DE7}" type="presOf" srcId="{3B863217-70E8-4B2C-A735-0CCC5A444DFA}" destId="{3F104857-B0ED-4FA3-A7F8-E7B59BE6784E}" srcOrd="0" destOrd="0" presId="urn:microsoft.com/office/officeart/2005/8/layout/hProcess9"/>
    <dgm:cxn modelId="{A9F2DFCA-3D76-49A2-BD0F-881D93AAE248}" srcId="{08854970-9152-42CE-9EB9-2FEB1CBD66C4}" destId="{8616ECA8-B2BC-4284-B6B4-ADBF63A51AED}" srcOrd="2" destOrd="0" parTransId="{B5F507A4-4EE9-400F-88BA-C4F7064638A7}" sibTransId="{6791C86E-4FE4-488E-BC89-24DED2F3D665}"/>
    <dgm:cxn modelId="{DE1FE949-E0FB-4DD6-98FD-F847B0130B91}" type="presOf" srcId="{DBB32F66-0489-43A2-9C7F-0609B2D57034}" destId="{0308247E-EC7B-4CE4-BFD4-735F8C333A29}" srcOrd="0" destOrd="0" presId="urn:microsoft.com/office/officeart/2005/8/layout/hProcess9"/>
    <dgm:cxn modelId="{AC53B234-E56B-4D8A-B0D5-0918146DBF3E}" srcId="{08854970-9152-42CE-9EB9-2FEB1CBD66C4}" destId="{3B863217-70E8-4B2C-A735-0CCC5A444DFA}" srcOrd="3" destOrd="0" parTransId="{03FAF0E8-AC93-4D74-880A-32EB1781A984}" sibTransId="{8692B96A-F5F1-42ED-A063-AD8059643DE1}"/>
    <dgm:cxn modelId="{D379F334-CE68-405C-A0C8-B3179505263A}" srcId="{08854970-9152-42CE-9EB9-2FEB1CBD66C4}" destId="{DBB32F66-0489-43A2-9C7F-0609B2D57034}" srcOrd="0" destOrd="0" parTransId="{BECE40AA-7983-4628-B2F1-9880198D5814}" sibTransId="{C801934A-93FE-4136-9144-B552EFFD9133}"/>
    <dgm:cxn modelId="{C87CB253-545A-4B53-927B-3D800C0DA9A8}" srcId="{08854970-9152-42CE-9EB9-2FEB1CBD66C4}" destId="{D2118A65-C4F6-4C9C-AB5E-CD85D5675ACF}" srcOrd="1" destOrd="0" parTransId="{1E012C5C-AA87-49EC-B402-44F89192538B}" sibTransId="{AC55DD4E-EE5A-49F3-B5CC-A94456E5A593}"/>
    <dgm:cxn modelId="{16A48CC7-C25B-4C98-ADF7-AB590DB3492B}" type="presParOf" srcId="{311915AE-0555-4A19-A347-B2EC26EF062B}" destId="{FC3DC6F5-4B5A-48D1-9F81-BFCF82C33278}" srcOrd="0" destOrd="0" presId="urn:microsoft.com/office/officeart/2005/8/layout/hProcess9"/>
    <dgm:cxn modelId="{9A06F0E9-31D9-4B95-B9A8-60A7A2F5DBA3}" type="presParOf" srcId="{311915AE-0555-4A19-A347-B2EC26EF062B}" destId="{4A2BC8EF-E8B9-45F0-93E9-1D4E3D60E5B5}" srcOrd="1" destOrd="0" presId="urn:microsoft.com/office/officeart/2005/8/layout/hProcess9"/>
    <dgm:cxn modelId="{3CCD778E-3BBF-41BE-AFC8-68152D4E5C3B}" type="presParOf" srcId="{4A2BC8EF-E8B9-45F0-93E9-1D4E3D60E5B5}" destId="{0308247E-EC7B-4CE4-BFD4-735F8C333A29}" srcOrd="0" destOrd="0" presId="urn:microsoft.com/office/officeart/2005/8/layout/hProcess9"/>
    <dgm:cxn modelId="{E92F014A-6D59-4B5D-AD9A-4A919FA18AB5}" type="presParOf" srcId="{4A2BC8EF-E8B9-45F0-93E9-1D4E3D60E5B5}" destId="{28EEE8A9-3F1A-47B5-9B07-000127E4D793}" srcOrd="1" destOrd="0" presId="urn:microsoft.com/office/officeart/2005/8/layout/hProcess9"/>
    <dgm:cxn modelId="{1944C150-ECB2-4669-868D-6EE2954FD921}" type="presParOf" srcId="{4A2BC8EF-E8B9-45F0-93E9-1D4E3D60E5B5}" destId="{EE2C5576-F5BC-4A18-90F2-4AD6029868E1}" srcOrd="2" destOrd="0" presId="urn:microsoft.com/office/officeart/2005/8/layout/hProcess9"/>
    <dgm:cxn modelId="{F2B78C2C-086B-4AB1-A89A-5E7982FA777C}" type="presParOf" srcId="{4A2BC8EF-E8B9-45F0-93E9-1D4E3D60E5B5}" destId="{FF9FF973-8992-41A0-B641-D8C881687B58}" srcOrd="3" destOrd="0" presId="urn:microsoft.com/office/officeart/2005/8/layout/hProcess9"/>
    <dgm:cxn modelId="{FC896CAB-BE6A-4C74-B7F1-F32851C4E448}" type="presParOf" srcId="{4A2BC8EF-E8B9-45F0-93E9-1D4E3D60E5B5}" destId="{35697151-9C4D-4C18-A471-7755B69760FB}" srcOrd="4" destOrd="0" presId="urn:microsoft.com/office/officeart/2005/8/layout/hProcess9"/>
    <dgm:cxn modelId="{201D0916-BB42-48FE-8CAB-3E51EAF65E5B}" type="presParOf" srcId="{4A2BC8EF-E8B9-45F0-93E9-1D4E3D60E5B5}" destId="{892E5FC9-FA5E-4451-98A8-E27E5D9EA595}" srcOrd="5" destOrd="0" presId="urn:microsoft.com/office/officeart/2005/8/layout/hProcess9"/>
    <dgm:cxn modelId="{35E8D96D-FEFA-4F2A-B329-CE74A0D2092B}" type="presParOf" srcId="{4A2BC8EF-E8B9-45F0-93E9-1D4E3D60E5B5}" destId="{3F104857-B0ED-4FA3-A7F8-E7B59BE6784E}" srcOrd="6" destOrd="0" presId="urn:microsoft.com/office/officeart/2005/8/layout/hProcess9"/>
    <dgm:cxn modelId="{9F09D794-0FB8-40FD-B144-0692908F99B5}" type="presParOf" srcId="{4A2BC8EF-E8B9-45F0-93E9-1D4E3D60E5B5}" destId="{5B48745C-2B9B-4178-8E97-9EA64827021D}" srcOrd="7" destOrd="0" presId="urn:microsoft.com/office/officeart/2005/8/layout/hProcess9"/>
    <dgm:cxn modelId="{24706867-C30A-45B4-A4F4-CE877B6DF615}" type="presParOf" srcId="{4A2BC8EF-E8B9-45F0-93E9-1D4E3D60E5B5}" destId="{45C691F2-48E3-4E9D-B428-2C6DD89CB9A1}" srcOrd="8" destOrd="0" presId="urn:microsoft.com/office/officeart/2005/8/layout/hProcess9"/>
  </dgm:cxnLst>
  <dgm:bg>
    <a:effectLst>
      <a:innerShdw blurRad="63500" dist="50800" dir="135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8F49AD-86F7-4C55-8FF4-C9153453E96F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B9ADB6-5CF3-48DF-9752-8F7E5EEF28A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«Эффективная система межбюджетных отношений»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Общий объем финансирования на выравнивание бюджетной обеспеченности сельских поселений Малокарачаевского муниципального района на 2017 год  -  39244,3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036C1E54-A530-4095-830C-FD550D8DB96A}" type="sibTrans" cxnId="{940D5097-8646-45B0-A3FA-FE42E75644AA}">
      <dgm:prSet/>
      <dgm:spPr/>
      <dgm:t>
        <a:bodyPr/>
        <a:lstStyle/>
        <a:p>
          <a:endParaRPr lang="ru-RU"/>
        </a:p>
      </dgm:t>
    </dgm:pt>
    <dgm:pt modelId="{8147E3EC-3B69-4798-B5CF-E9DF0FF5E14B}" type="parTrans" cxnId="{940D5097-8646-45B0-A3FA-FE42E75644AA}">
      <dgm:prSet/>
      <dgm:spPr/>
      <dgm:t>
        <a:bodyPr/>
        <a:lstStyle/>
        <a:p>
          <a:endParaRPr lang="ru-RU"/>
        </a:p>
      </dgm:t>
    </dgm:pt>
    <dgm:pt modelId="{48ADF9CA-BB93-4A23-8D4D-C817D21E7488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«Управление муниципальным долгом»</a:t>
          </a:r>
        </a:p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Общий объем финансирования на выплату процентных платежей по муниципальным долговым обязательствам на 2017 год - 20,1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400" b="1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5E7088-6706-447C-BA3E-38C7B7F4C3D9}" type="sibTrans" cxnId="{28EC2218-6DC0-4C16-8B27-6DA33275266D}">
      <dgm:prSet/>
      <dgm:spPr/>
      <dgm:t>
        <a:bodyPr/>
        <a:lstStyle/>
        <a:p>
          <a:endParaRPr lang="ru-RU"/>
        </a:p>
      </dgm:t>
    </dgm:pt>
    <dgm:pt modelId="{88554814-028D-4E1A-B7FC-797918082BC5}" type="parTrans" cxnId="{28EC2218-6DC0-4C16-8B27-6DA33275266D}">
      <dgm:prSet/>
      <dgm:spPr/>
      <dgm:t>
        <a:bodyPr/>
        <a:lstStyle/>
        <a:p>
          <a:endParaRPr lang="ru-RU"/>
        </a:p>
      </dgm:t>
    </dgm:pt>
    <dgm:pt modelId="{B6B4A07B-E002-4D36-9E65-13752A06824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«Проведение эффективной политики в области управления муниципальными финансами»</a:t>
          </a:r>
        </a:p>
        <a:p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Общий объем финансирования на обеспечение деятельности финансовых, налоговых и таможенных органов и органов финансового (финансово-бюджетного) надзора  на 2017 год -  5423,1 </a:t>
          </a:r>
          <a:r>
            <a:rPr lang="ru-RU" sz="140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тыс.руб</a:t>
          </a:r>
          <a:endParaRPr lang="ru-RU" sz="1400" dirty="0" smtClean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50C7BA-6CA8-4CF4-BE32-5523BBF04BDC}" type="sibTrans" cxnId="{6623D3E4-B78A-47C7-8392-1A1FA50A8131}">
      <dgm:prSet/>
      <dgm:spPr/>
      <dgm:t>
        <a:bodyPr/>
        <a:lstStyle/>
        <a:p>
          <a:endParaRPr lang="ru-RU"/>
        </a:p>
      </dgm:t>
    </dgm:pt>
    <dgm:pt modelId="{5FADEBF5-63A0-47E6-8C64-6934B1A53086}" type="parTrans" cxnId="{6623D3E4-B78A-47C7-8392-1A1FA50A8131}">
      <dgm:prSet/>
      <dgm:spPr/>
      <dgm:t>
        <a:bodyPr/>
        <a:lstStyle/>
        <a:p>
          <a:endParaRPr lang="ru-RU"/>
        </a:p>
      </dgm:t>
    </dgm:pt>
    <dgm:pt modelId="{27CD4CA6-6D2D-4626-B91A-B08F55655998}" type="pres">
      <dgm:prSet presAssocID="{468F49AD-86F7-4C55-8FF4-C9153453E96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DE1E33-51BF-4F5E-87FC-F874CFE6FA0F}" type="pres">
      <dgm:prSet presAssocID="{B6B4A07B-E002-4D36-9E65-13752A068248}" presName="vertOne" presStyleCnt="0"/>
      <dgm:spPr/>
    </dgm:pt>
    <dgm:pt modelId="{34C5B101-73B4-46A8-8D49-E0BB6B9C542B}" type="pres">
      <dgm:prSet presAssocID="{B6B4A07B-E002-4D36-9E65-13752A068248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D8B22-8548-42EA-B08F-AD0A17F15A59}" type="pres">
      <dgm:prSet presAssocID="{B6B4A07B-E002-4D36-9E65-13752A068248}" presName="horzOne" presStyleCnt="0"/>
      <dgm:spPr/>
    </dgm:pt>
    <dgm:pt modelId="{F3BE5823-0FC9-4BDA-952C-3502791F7FEC}" type="pres">
      <dgm:prSet presAssocID="{8650C7BA-6CA8-4CF4-BE32-5523BBF04BDC}" presName="sibSpaceOne" presStyleCnt="0"/>
      <dgm:spPr/>
    </dgm:pt>
    <dgm:pt modelId="{8A0B426B-A30B-4C1C-9462-22B5CD4A115C}" type="pres">
      <dgm:prSet presAssocID="{48ADF9CA-BB93-4A23-8D4D-C817D21E7488}" presName="vertOne" presStyleCnt="0"/>
      <dgm:spPr/>
    </dgm:pt>
    <dgm:pt modelId="{DBDB984A-244C-4511-8CB5-3383CE867AA1}" type="pres">
      <dgm:prSet presAssocID="{48ADF9CA-BB93-4A23-8D4D-C817D21E7488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A8851D-8ED5-4723-811C-2CDDB03CBE4D}" type="pres">
      <dgm:prSet presAssocID="{48ADF9CA-BB93-4A23-8D4D-C817D21E7488}" presName="horzOne" presStyleCnt="0"/>
      <dgm:spPr/>
    </dgm:pt>
    <dgm:pt modelId="{8EBA90CE-DF17-438D-B712-DB1D30D90A67}" type="pres">
      <dgm:prSet presAssocID="{515E7088-6706-447C-BA3E-38C7B7F4C3D9}" presName="sibSpaceOne" presStyleCnt="0"/>
      <dgm:spPr/>
    </dgm:pt>
    <dgm:pt modelId="{BE678B88-C402-4877-AB89-E875F5BA059F}" type="pres">
      <dgm:prSet presAssocID="{81B9ADB6-5CF3-48DF-9752-8F7E5EEF28AE}" presName="vertOne" presStyleCnt="0"/>
      <dgm:spPr/>
    </dgm:pt>
    <dgm:pt modelId="{70877881-6E08-406D-B493-2BB8937B76A7}" type="pres">
      <dgm:prSet presAssocID="{81B9ADB6-5CF3-48DF-9752-8F7E5EEF28AE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B0B710-1E4E-48A2-8562-B16B752E0AF0}" type="pres">
      <dgm:prSet presAssocID="{81B9ADB6-5CF3-48DF-9752-8F7E5EEF28AE}" presName="horzOne" presStyleCnt="0"/>
      <dgm:spPr/>
    </dgm:pt>
  </dgm:ptLst>
  <dgm:cxnLst>
    <dgm:cxn modelId="{3027999B-2E08-4D57-B871-49DA5EE05982}" type="presOf" srcId="{81B9ADB6-5CF3-48DF-9752-8F7E5EEF28AE}" destId="{70877881-6E08-406D-B493-2BB8937B76A7}" srcOrd="0" destOrd="0" presId="urn:microsoft.com/office/officeart/2005/8/layout/hierarchy4"/>
    <dgm:cxn modelId="{940D5097-8646-45B0-A3FA-FE42E75644AA}" srcId="{468F49AD-86F7-4C55-8FF4-C9153453E96F}" destId="{81B9ADB6-5CF3-48DF-9752-8F7E5EEF28AE}" srcOrd="2" destOrd="0" parTransId="{8147E3EC-3B69-4798-B5CF-E9DF0FF5E14B}" sibTransId="{036C1E54-A530-4095-830C-FD550D8DB96A}"/>
    <dgm:cxn modelId="{28EC2218-6DC0-4C16-8B27-6DA33275266D}" srcId="{468F49AD-86F7-4C55-8FF4-C9153453E96F}" destId="{48ADF9CA-BB93-4A23-8D4D-C817D21E7488}" srcOrd="1" destOrd="0" parTransId="{88554814-028D-4E1A-B7FC-797918082BC5}" sibTransId="{515E7088-6706-447C-BA3E-38C7B7F4C3D9}"/>
    <dgm:cxn modelId="{B982E6A0-1C1A-4630-B462-6130D3155A2A}" type="presOf" srcId="{B6B4A07B-E002-4D36-9E65-13752A068248}" destId="{34C5B101-73B4-46A8-8D49-E0BB6B9C542B}" srcOrd="0" destOrd="0" presId="urn:microsoft.com/office/officeart/2005/8/layout/hierarchy4"/>
    <dgm:cxn modelId="{69BE156E-5A30-40E7-94CB-2C5B6DEA5C67}" type="presOf" srcId="{468F49AD-86F7-4C55-8FF4-C9153453E96F}" destId="{27CD4CA6-6D2D-4626-B91A-B08F55655998}" srcOrd="0" destOrd="0" presId="urn:microsoft.com/office/officeart/2005/8/layout/hierarchy4"/>
    <dgm:cxn modelId="{6623D3E4-B78A-47C7-8392-1A1FA50A8131}" srcId="{468F49AD-86F7-4C55-8FF4-C9153453E96F}" destId="{B6B4A07B-E002-4D36-9E65-13752A068248}" srcOrd="0" destOrd="0" parTransId="{5FADEBF5-63A0-47E6-8C64-6934B1A53086}" sibTransId="{8650C7BA-6CA8-4CF4-BE32-5523BBF04BDC}"/>
    <dgm:cxn modelId="{77477BB1-40BE-4CBB-85F6-F9BA944ED554}" type="presOf" srcId="{48ADF9CA-BB93-4A23-8D4D-C817D21E7488}" destId="{DBDB984A-244C-4511-8CB5-3383CE867AA1}" srcOrd="0" destOrd="0" presId="urn:microsoft.com/office/officeart/2005/8/layout/hierarchy4"/>
    <dgm:cxn modelId="{9A1BE365-5199-45E5-917D-0FFBC11B6EAD}" type="presParOf" srcId="{27CD4CA6-6D2D-4626-B91A-B08F55655998}" destId="{E5DE1E33-51BF-4F5E-87FC-F874CFE6FA0F}" srcOrd="0" destOrd="0" presId="urn:microsoft.com/office/officeart/2005/8/layout/hierarchy4"/>
    <dgm:cxn modelId="{5DE302B1-A50E-4FF5-AD7B-F93F5DE803E5}" type="presParOf" srcId="{E5DE1E33-51BF-4F5E-87FC-F874CFE6FA0F}" destId="{34C5B101-73B4-46A8-8D49-E0BB6B9C542B}" srcOrd="0" destOrd="0" presId="urn:microsoft.com/office/officeart/2005/8/layout/hierarchy4"/>
    <dgm:cxn modelId="{6DA9289E-216C-4FE4-9F95-B19053AA65D4}" type="presParOf" srcId="{E5DE1E33-51BF-4F5E-87FC-F874CFE6FA0F}" destId="{584D8B22-8548-42EA-B08F-AD0A17F15A59}" srcOrd="1" destOrd="0" presId="urn:microsoft.com/office/officeart/2005/8/layout/hierarchy4"/>
    <dgm:cxn modelId="{96609712-8204-4B08-9AD8-81CAE93CB74A}" type="presParOf" srcId="{27CD4CA6-6D2D-4626-B91A-B08F55655998}" destId="{F3BE5823-0FC9-4BDA-952C-3502791F7FEC}" srcOrd="1" destOrd="0" presId="urn:microsoft.com/office/officeart/2005/8/layout/hierarchy4"/>
    <dgm:cxn modelId="{0642DB50-300A-448D-A095-F6FEDADE7FF5}" type="presParOf" srcId="{27CD4CA6-6D2D-4626-B91A-B08F55655998}" destId="{8A0B426B-A30B-4C1C-9462-22B5CD4A115C}" srcOrd="2" destOrd="0" presId="urn:microsoft.com/office/officeart/2005/8/layout/hierarchy4"/>
    <dgm:cxn modelId="{6B506F25-A5B2-4D13-AF0A-9CBE029DB941}" type="presParOf" srcId="{8A0B426B-A30B-4C1C-9462-22B5CD4A115C}" destId="{DBDB984A-244C-4511-8CB5-3383CE867AA1}" srcOrd="0" destOrd="0" presId="urn:microsoft.com/office/officeart/2005/8/layout/hierarchy4"/>
    <dgm:cxn modelId="{3FE371F4-B133-4D63-B4EA-AE88634D863A}" type="presParOf" srcId="{8A0B426B-A30B-4C1C-9462-22B5CD4A115C}" destId="{F7A8851D-8ED5-4723-811C-2CDDB03CBE4D}" srcOrd="1" destOrd="0" presId="urn:microsoft.com/office/officeart/2005/8/layout/hierarchy4"/>
    <dgm:cxn modelId="{7AC6F086-A556-412F-94DC-C5F6723BDFEC}" type="presParOf" srcId="{27CD4CA6-6D2D-4626-B91A-B08F55655998}" destId="{8EBA90CE-DF17-438D-B712-DB1D30D90A67}" srcOrd="3" destOrd="0" presId="urn:microsoft.com/office/officeart/2005/8/layout/hierarchy4"/>
    <dgm:cxn modelId="{3B1D9FAA-5562-4AD0-AF78-AA2B635AB260}" type="presParOf" srcId="{27CD4CA6-6D2D-4626-B91A-B08F55655998}" destId="{BE678B88-C402-4877-AB89-E875F5BA059F}" srcOrd="4" destOrd="0" presId="urn:microsoft.com/office/officeart/2005/8/layout/hierarchy4"/>
    <dgm:cxn modelId="{B0EA11BC-7411-441C-AE87-9C8CC4CD34DE}" type="presParOf" srcId="{BE678B88-C402-4877-AB89-E875F5BA059F}" destId="{70877881-6E08-406D-B493-2BB8937B76A7}" srcOrd="0" destOrd="0" presId="urn:microsoft.com/office/officeart/2005/8/layout/hierarchy4"/>
    <dgm:cxn modelId="{0E216C66-479B-4D07-8312-FCFFD71462E4}" type="presParOf" srcId="{BE678B88-C402-4877-AB89-E875F5BA059F}" destId="{AEB0B710-1E4E-48A2-8562-B16B752E0AF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FCF508-B134-4114-9CBE-072524B31E52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0FDE85A-2B7A-408B-A6C2-FBE499A19367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Социальная выплата предоставляется в размере не менее: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35 процентов расчетной (средней) стоимости жилья,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для молодых семей, не имеющих детей, где: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30 процентов - за счет средств федерального бюджета,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2,5 процента - за счет средств республиканского бюджета,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2,5 процента - за счет средств местного бюджета;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40 процентов расчетной (средней) стоимости жилья, 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- для молодых семей, имеющих 1 ребенка или более, а также для неполных молодых семей, состоящих из 1 молодого родителя и 1 ребенка или более, где: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30 процентов - за счет средств федерального бюджета,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 процентов - за счет средств республиканского бюджета,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5 процентов - за счет средств местного бюджета.</a:t>
          </a:r>
          <a:endParaRPr lang="ru-RU" sz="1400" dirty="0">
            <a:solidFill>
              <a:schemeClr val="tx2">
                <a:lumMod val="50000"/>
              </a:schemeClr>
            </a:solidFill>
          </a:endParaRPr>
        </a:p>
      </dgm:t>
    </dgm:pt>
    <dgm:pt modelId="{882F242C-691E-4E2D-93CF-DDC5ECFFACBD}" type="parTrans" cxnId="{31B52931-2FC4-4B85-875A-C8D91BFED35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917800FB-710F-4AE6-9483-19238AB03D19}" type="sibTrans" cxnId="{31B52931-2FC4-4B85-875A-C8D91BFED35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863311E5-C616-4245-A906-06507D0200D3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Общий объем финансового обеспечения программы на 2017 год: 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 счет средств республиканского бюджета – 14097,4 тыс. руб.;</a:t>
          </a:r>
        </a:p>
        <a:p>
          <a:pPr algn="l">
            <a:spcAft>
              <a:spcPts val="0"/>
            </a:spcAft>
          </a:pPr>
          <a:r>
            <a:rPr lang="ru-RU" sz="1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 счет средств местного бюджета – 2905,3 тыс. руб.</a:t>
          </a:r>
          <a:endParaRPr lang="ru-RU" sz="1400" dirty="0">
            <a:solidFill>
              <a:schemeClr val="tx2">
                <a:lumMod val="50000"/>
              </a:schemeClr>
            </a:solidFill>
          </a:endParaRPr>
        </a:p>
      </dgm:t>
    </dgm:pt>
    <dgm:pt modelId="{8025CAD1-AE3A-4B3F-BBFF-B516EC7095D9}" type="parTrans" cxnId="{C3746727-8B44-45BF-8D32-64A98F3B549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4BE28090-E3F5-4702-89E5-7D21C586A015}" type="sibTrans" cxnId="{C3746727-8B44-45BF-8D32-64A98F3B549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03FEF807-6C5F-4E22-AE64-6C5247C2F1D9}">
      <dgm:prSet phldrT="[Текст]" custT="1"/>
      <dgm:spPr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r>
            <a:rPr lang="ru-RU" sz="800" dirty="0" smtClean="0">
              <a:solidFill>
                <a:schemeClr val="tx2">
                  <a:lumMod val="50000"/>
                </a:schemeClr>
              </a:solidFill>
            </a:rPr>
            <a:t>*</a:t>
          </a:r>
          <a:endParaRPr lang="ru-RU" sz="800" dirty="0">
            <a:solidFill>
              <a:schemeClr val="tx2">
                <a:lumMod val="50000"/>
              </a:schemeClr>
            </a:solidFill>
          </a:endParaRPr>
        </a:p>
      </dgm:t>
    </dgm:pt>
    <dgm:pt modelId="{153EAA2A-B8AB-4E14-BD65-E57B76A50054}" type="sibTrans" cxnId="{20BF39F0-E080-4C02-8C26-ED7451537C8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2EB5CA78-4DCD-410B-8A05-E2D4CAB03631}" type="parTrans" cxnId="{20BF39F0-E080-4C02-8C26-ED7451537C8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75C2AF77-7F18-4CBF-9DF2-C03FDF77A790}" type="pres">
      <dgm:prSet presAssocID="{67FCF508-B134-4114-9CBE-072524B31E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E3B586-C530-484E-A3AB-92A63130F2D9}" type="pres">
      <dgm:prSet presAssocID="{D0FDE85A-2B7A-408B-A6C2-FBE499A19367}" presName="vertOne" presStyleCnt="0"/>
      <dgm:spPr/>
    </dgm:pt>
    <dgm:pt modelId="{F9B67DE2-73D2-492D-84CE-57874D0B43DA}" type="pres">
      <dgm:prSet presAssocID="{D0FDE85A-2B7A-408B-A6C2-FBE499A19367}" presName="txOne" presStyleLbl="node0" presStyleIdx="0" presStyleCnt="1" custScaleX="76866" custScaleY="171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78C26C-3364-4EA2-8BC9-1BBA220D6B7A}" type="pres">
      <dgm:prSet presAssocID="{D0FDE85A-2B7A-408B-A6C2-FBE499A19367}" presName="parTransOne" presStyleCnt="0"/>
      <dgm:spPr/>
    </dgm:pt>
    <dgm:pt modelId="{91BB55A9-86F7-4B8F-9D9F-617E2016928B}" type="pres">
      <dgm:prSet presAssocID="{D0FDE85A-2B7A-408B-A6C2-FBE499A19367}" presName="horzOne" presStyleCnt="0"/>
      <dgm:spPr/>
    </dgm:pt>
    <dgm:pt modelId="{87534812-2467-4BA0-B289-52EC674117C6}" type="pres">
      <dgm:prSet presAssocID="{863311E5-C616-4245-A906-06507D0200D3}" presName="vertTwo" presStyleCnt="0"/>
      <dgm:spPr/>
    </dgm:pt>
    <dgm:pt modelId="{ED65E278-7E3B-45F8-9C5E-B977A8EACA7F}" type="pres">
      <dgm:prSet presAssocID="{863311E5-C616-4245-A906-06507D0200D3}" presName="txTwo" presStyleLbl="node2" presStyleIdx="0" presStyleCnt="2" custScaleX="88118" custScaleY="101377" custLinFactNeighborX="1637" custLinFactNeighborY="61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F18C95-2CC2-4E44-9019-E1A8C8507B81}" type="pres">
      <dgm:prSet presAssocID="{863311E5-C616-4245-A906-06507D0200D3}" presName="horzTwo" presStyleCnt="0"/>
      <dgm:spPr/>
    </dgm:pt>
    <dgm:pt modelId="{E0C7E594-F4DA-49BA-ABC7-7B009199BD18}" type="pres">
      <dgm:prSet presAssocID="{4BE28090-E3F5-4702-89E5-7D21C586A015}" presName="sibSpaceTwo" presStyleCnt="0"/>
      <dgm:spPr/>
    </dgm:pt>
    <dgm:pt modelId="{FAEA26C0-83B0-4FF5-B49D-1ACA7BC59195}" type="pres">
      <dgm:prSet presAssocID="{03FEF807-6C5F-4E22-AE64-6C5247C2F1D9}" presName="vertTwo" presStyleCnt="0"/>
      <dgm:spPr/>
    </dgm:pt>
    <dgm:pt modelId="{324FCC44-73F3-44AC-B42A-94EF5CDC8699}" type="pres">
      <dgm:prSet presAssocID="{03FEF807-6C5F-4E22-AE64-6C5247C2F1D9}" presName="txTwo" presStyleLbl="node2" presStyleIdx="1" presStyleCnt="2" custScaleX="84867" custScaleY="119055" custLinFactNeighborX="730" custLinFactNeighborY="-3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435B7C-E2FA-4624-8693-4F22D1E205D2}" type="pres">
      <dgm:prSet presAssocID="{03FEF807-6C5F-4E22-AE64-6C5247C2F1D9}" presName="horzTwo" presStyleCnt="0"/>
      <dgm:spPr/>
    </dgm:pt>
  </dgm:ptLst>
  <dgm:cxnLst>
    <dgm:cxn modelId="{18567F13-9EFF-4428-8811-52C9F34724A8}" type="presOf" srcId="{863311E5-C616-4245-A906-06507D0200D3}" destId="{ED65E278-7E3B-45F8-9C5E-B977A8EACA7F}" srcOrd="0" destOrd="0" presId="urn:microsoft.com/office/officeart/2005/8/layout/hierarchy4"/>
    <dgm:cxn modelId="{64143578-53D1-493E-9657-82AA0E7CFDE8}" type="presOf" srcId="{67FCF508-B134-4114-9CBE-072524B31E52}" destId="{75C2AF77-7F18-4CBF-9DF2-C03FDF77A790}" srcOrd="0" destOrd="0" presId="urn:microsoft.com/office/officeart/2005/8/layout/hierarchy4"/>
    <dgm:cxn modelId="{C9F6F312-AFEB-4D29-89B2-7D6C9E3B1FCC}" type="presOf" srcId="{03FEF807-6C5F-4E22-AE64-6C5247C2F1D9}" destId="{324FCC44-73F3-44AC-B42A-94EF5CDC8699}" srcOrd="0" destOrd="0" presId="urn:microsoft.com/office/officeart/2005/8/layout/hierarchy4"/>
    <dgm:cxn modelId="{C3746727-8B44-45BF-8D32-64A98F3B5492}" srcId="{D0FDE85A-2B7A-408B-A6C2-FBE499A19367}" destId="{863311E5-C616-4245-A906-06507D0200D3}" srcOrd="0" destOrd="0" parTransId="{8025CAD1-AE3A-4B3F-BBFF-B516EC7095D9}" sibTransId="{4BE28090-E3F5-4702-89E5-7D21C586A015}"/>
    <dgm:cxn modelId="{20BF39F0-E080-4C02-8C26-ED7451537C83}" srcId="{D0FDE85A-2B7A-408B-A6C2-FBE499A19367}" destId="{03FEF807-6C5F-4E22-AE64-6C5247C2F1D9}" srcOrd="1" destOrd="0" parTransId="{2EB5CA78-4DCD-410B-8A05-E2D4CAB03631}" sibTransId="{153EAA2A-B8AB-4E14-BD65-E57B76A50054}"/>
    <dgm:cxn modelId="{A1B7A9C6-DE09-47D1-984D-C5C8AD07A7F7}" type="presOf" srcId="{D0FDE85A-2B7A-408B-A6C2-FBE499A19367}" destId="{F9B67DE2-73D2-492D-84CE-57874D0B43DA}" srcOrd="0" destOrd="0" presId="urn:microsoft.com/office/officeart/2005/8/layout/hierarchy4"/>
    <dgm:cxn modelId="{31B52931-2FC4-4B85-875A-C8D91BFED354}" srcId="{67FCF508-B134-4114-9CBE-072524B31E52}" destId="{D0FDE85A-2B7A-408B-A6C2-FBE499A19367}" srcOrd="0" destOrd="0" parTransId="{882F242C-691E-4E2D-93CF-DDC5ECFFACBD}" sibTransId="{917800FB-710F-4AE6-9483-19238AB03D19}"/>
    <dgm:cxn modelId="{66B7148D-C010-4E57-BC3C-ECAF6BEF6283}" type="presParOf" srcId="{75C2AF77-7F18-4CBF-9DF2-C03FDF77A790}" destId="{F6E3B586-C530-484E-A3AB-92A63130F2D9}" srcOrd="0" destOrd="0" presId="urn:microsoft.com/office/officeart/2005/8/layout/hierarchy4"/>
    <dgm:cxn modelId="{96B03688-6B02-4BEA-A5D2-324FE7FF3597}" type="presParOf" srcId="{F6E3B586-C530-484E-A3AB-92A63130F2D9}" destId="{F9B67DE2-73D2-492D-84CE-57874D0B43DA}" srcOrd="0" destOrd="0" presId="urn:microsoft.com/office/officeart/2005/8/layout/hierarchy4"/>
    <dgm:cxn modelId="{2E6C8EE1-FB9E-4061-A4B6-8C468C610A86}" type="presParOf" srcId="{F6E3B586-C530-484E-A3AB-92A63130F2D9}" destId="{5578C26C-3364-4EA2-8BC9-1BBA220D6B7A}" srcOrd="1" destOrd="0" presId="urn:microsoft.com/office/officeart/2005/8/layout/hierarchy4"/>
    <dgm:cxn modelId="{9C39CAD2-31FF-45D9-853D-3BD6011106E6}" type="presParOf" srcId="{F6E3B586-C530-484E-A3AB-92A63130F2D9}" destId="{91BB55A9-86F7-4B8F-9D9F-617E2016928B}" srcOrd="2" destOrd="0" presId="urn:microsoft.com/office/officeart/2005/8/layout/hierarchy4"/>
    <dgm:cxn modelId="{099EC350-0B1D-48C2-842C-28936C7688DB}" type="presParOf" srcId="{91BB55A9-86F7-4B8F-9D9F-617E2016928B}" destId="{87534812-2467-4BA0-B289-52EC674117C6}" srcOrd="0" destOrd="0" presId="urn:microsoft.com/office/officeart/2005/8/layout/hierarchy4"/>
    <dgm:cxn modelId="{ACC71BD4-4559-4A08-A6FC-50AE68D9083D}" type="presParOf" srcId="{87534812-2467-4BA0-B289-52EC674117C6}" destId="{ED65E278-7E3B-45F8-9C5E-B977A8EACA7F}" srcOrd="0" destOrd="0" presId="urn:microsoft.com/office/officeart/2005/8/layout/hierarchy4"/>
    <dgm:cxn modelId="{6CC0BE72-3592-4D42-AEBD-2639ACCFA849}" type="presParOf" srcId="{87534812-2467-4BA0-B289-52EC674117C6}" destId="{86F18C95-2CC2-4E44-9019-E1A8C8507B81}" srcOrd="1" destOrd="0" presId="urn:microsoft.com/office/officeart/2005/8/layout/hierarchy4"/>
    <dgm:cxn modelId="{E41F454C-CF22-477D-A859-B6FDB3B605E2}" type="presParOf" srcId="{91BB55A9-86F7-4B8F-9D9F-617E2016928B}" destId="{E0C7E594-F4DA-49BA-ABC7-7B009199BD18}" srcOrd="1" destOrd="0" presId="urn:microsoft.com/office/officeart/2005/8/layout/hierarchy4"/>
    <dgm:cxn modelId="{60992386-BA85-43E4-B116-1CBB23BF4827}" type="presParOf" srcId="{91BB55A9-86F7-4B8F-9D9F-617E2016928B}" destId="{FAEA26C0-83B0-4FF5-B49D-1ACA7BC59195}" srcOrd="2" destOrd="0" presId="urn:microsoft.com/office/officeart/2005/8/layout/hierarchy4"/>
    <dgm:cxn modelId="{023038B6-25FC-4198-8B78-02B158D5CA6C}" type="presParOf" srcId="{FAEA26C0-83B0-4FF5-B49D-1ACA7BC59195}" destId="{324FCC44-73F3-44AC-B42A-94EF5CDC8699}" srcOrd="0" destOrd="0" presId="urn:microsoft.com/office/officeart/2005/8/layout/hierarchy4"/>
    <dgm:cxn modelId="{2286C8F9-8E4D-4646-B9FD-24B291889CE7}" type="presParOf" srcId="{FAEA26C0-83B0-4FF5-B49D-1ACA7BC59195}" destId="{B8435B7C-E2FA-4624-8693-4F22D1E205D2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02F1A9-103B-43B8-994B-B0BB1C502F0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E333F0D-172A-4206-836C-EA13F5186603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«Развитие  общего  образования»</a:t>
          </a:r>
        </a:p>
        <a:p>
          <a:r>
            <a:rPr lang="ru-RU" sz="14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финансового обеспечения подпрограммы на 2017 год – 281119,5 тыс. руб.</a:t>
          </a:r>
          <a:endParaRPr lang="ru-RU" sz="1400" dirty="0">
            <a:solidFill>
              <a:schemeClr val="tx1"/>
            </a:solidFill>
          </a:endParaRPr>
        </a:p>
      </dgm:t>
    </dgm:pt>
    <dgm:pt modelId="{77815D4B-1247-4BBF-8E8D-6E1CA294F913}" type="parTrans" cxnId="{F85BA7A8-50F4-444C-9F1B-74AF77BBC02F}">
      <dgm:prSet/>
      <dgm:spPr/>
      <dgm:t>
        <a:bodyPr/>
        <a:lstStyle/>
        <a:p>
          <a:endParaRPr lang="ru-RU"/>
        </a:p>
      </dgm:t>
    </dgm:pt>
    <dgm:pt modelId="{30B28D70-AB99-4DC4-9B06-6985D06F1A83}" type="sibTrans" cxnId="{F85BA7A8-50F4-444C-9F1B-74AF77BBC02F}">
      <dgm:prSet/>
      <dgm:spPr/>
      <dgm:t>
        <a:bodyPr/>
        <a:lstStyle/>
        <a:p>
          <a:endParaRPr lang="ru-RU"/>
        </a:p>
      </dgm:t>
    </dgm:pt>
    <dgm:pt modelId="{E80FE14E-05D7-4103-A806-D4A7DDA0502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на оказание услуг по реализации основных общеобразовательных программ начального общего, основного общего, среднего общего образования и обеспечение деятельности общеобразовательных организаций, в том числе:</a:t>
          </a:r>
          <a:endParaRPr lang="ru-RU" sz="1200" dirty="0"/>
        </a:p>
      </dgm:t>
    </dgm:pt>
    <dgm:pt modelId="{B1299A54-E253-4546-B105-A0F33A1E4186}" type="parTrans" cxnId="{088E81E5-47BE-4A00-9DE5-D3E67DC4AA85}">
      <dgm:prSet/>
      <dgm:spPr/>
      <dgm:t>
        <a:bodyPr/>
        <a:lstStyle/>
        <a:p>
          <a:endParaRPr lang="ru-RU"/>
        </a:p>
      </dgm:t>
    </dgm:pt>
    <dgm:pt modelId="{22D688FA-5B60-49A6-84FB-6E8C53AA3D42}" type="sibTrans" cxnId="{088E81E5-47BE-4A00-9DE5-D3E67DC4AA85}">
      <dgm:prSet/>
      <dgm:spPr/>
      <dgm:t>
        <a:bodyPr/>
        <a:lstStyle/>
        <a:p>
          <a:endParaRPr lang="ru-RU"/>
        </a:p>
      </dgm:t>
    </dgm:pt>
    <dgm:pt modelId="{A75D7658-7C45-431E-82C3-63DDD2141527}">
      <dgm:prSet phldrT="[Текст]" custT="1"/>
      <dgm:spPr/>
      <dgm:t>
        <a:bodyPr/>
        <a:lstStyle/>
        <a:p>
          <a:pPr>
            <a:spcAft>
              <a:spcPct val="35000"/>
            </a:spcAft>
          </a:pPr>
          <a:r>
            <a:rPr lang="ru-RU" sz="14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«Развитие  дошкольного образования»</a:t>
          </a:r>
        </a:p>
        <a:p>
          <a:pPr>
            <a:spcAft>
              <a:spcPts val="0"/>
            </a:spcAft>
          </a:pPr>
          <a:r>
            <a:rPr lang="ru-RU" sz="14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финансового</a:t>
          </a:r>
        </a:p>
        <a:p>
          <a:pPr>
            <a:spcAft>
              <a:spcPts val="0"/>
            </a:spcAft>
          </a:pPr>
          <a:r>
            <a:rPr lang="ru-RU" sz="14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обеспечения подпрограммы на 2017 год – 117085,2  тыс. руб.</a:t>
          </a:r>
          <a:endParaRPr lang="ru-RU" sz="1400" dirty="0">
            <a:solidFill>
              <a:schemeClr val="tx1"/>
            </a:solidFill>
          </a:endParaRPr>
        </a:p>
      </dgm:t>
    </dgm:pt>
    <dgm:pt modelId="{4BDF22A9-0875-434D-BC59-A88BCE823E9C}" type="sibTrans" cxnId="{9FD4DEB3-28AD-4B01-874F-387831F96A97}">
      <dgm:prSet/>
      <dgm:spPr/>
      <dgm:t>
        <a:bodyPr/>
        <a:lstStyle/>
        <a:p>
          <a:endParaRPr lang="ru-RU"/>
        </a:p>
      </dgm:t>
    </dgm:pt>
    <dgm:pt modelId="{863F6A73-E485-4427-BC1A-0309FD251A9F}" type="parTrans" cxnId="{9FD4DEB3-28AD-4B01-874F-387831F96A97}">
      <dgm:prSet/>
      <dgm:spPr/>
      <dgm:t>
        <a:bodyPr/>
        <a:lstStyle/>
        <a:p>
          <a:endParaRPr lang="ru-RU"/>
        </a:p>
      </dgm:t>
    </dgm:pt>
    <dgm:pt modelId="{D5BBEA25-C0AC-4C99-863A-854468B34E7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оказание услуг по реализации основных общеобразовательных программ дошкольного образования и обеспечение деятельности дошкольных образовательных организаций в том числе: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F68DC6B-2C80-4175-8FCB-75125C5424E7}" type="sibTrans" cxnId="{BBF8864B-E552-4FD7-B728-BBC9A46CFA3D}">
      <dgm:prSet/>
      <dgm:spPr/>
      <dgm:t>
        <a:bodyPr/>
        <a:lstStyle/>
        <a:p>
          <a:endParaRPr lang="ru-RU"/>
        </a:p>
      </dgm:t>
    </dgm:pt>
    <dgm:pt modelId="{76404A86-F215-4CED-8D3C-5F1B809755E5}" type="parTrans" cxnId="{BBF8864B-E552-4FD7-B728-BBC9A46CFA3D}">
      <dgm:prSet/>
      <dgm:spPr/>
      <dgm:t>
        <a:bodyPr/>
        <a:lstStyle/>
        <a:p>
          <a:endParaRPr lang="ru-RU"/>
        </a:p>
      </dgm:t>
    </dgm:pt>
    <dgm:pt modelId="{CE4E493C-8E92-4CFD-A86D-5203D0E7D9D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компенсацию части родительской платы за содержание ребенка – 2899,6 тыс. руб.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2180E15-6081-459E-8C38-66B369C100B5}" type="parTrans" cxnId="{8DCA1C48-40CB-47D2-AC15-3F533640F662}">
      <dgm:prSet/>
      <dgm:spPr/>
      <dgm:t>
        <a:bodyPr/>
        <a:lstStyle/>
        <a:p>
          <a:endParaRPr lang="ru-RU"/>
        </a:p>
      </dgm:t>
    </dgm:pt>
    <dgm:pt modelId="{F3A7988D-FE9D-48D4-8FA0-0E30AFBF2056}" type="sibTrans" cxnId="{8DCA1C48-40CB-47D2-AC15-3F533640F662}">
      <dgm:prSet/>
      <dgm:spPr/>
      <dgm:t>
        <a:bodyPr/>
        <a:lstStyle/>
        <a:p>
          <a:endParaRPr lang="ru-RU"/>
        </a:p>
      </dgm:t>
    </dgm:pt>
    <dgm:pt modelId="{B77357C7-229D-406B-9553-30DFD31A3870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возмещение расходов по оплате жилых помещений, отопления и освещения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работникам – 14859,6 тыс. руб.;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59C58E7-0BFD-4E1D-8CCC-6F4F1A2DFD21}" type="parTrans" cxnId="{90E1C128-B5EE-40B5-BD13-C4CE5164BF3D}">
      <dgm:prSet/>
      <dgm:spPr/>
      <dgm:t>
        <a:bodyPr/>
        <a:lstStyle/>
        <a:p>
          <a:endParaRPr lang="ru-RU"/>
        </a:p>
      </dgm:t>
    </dgm:pt>
    <dgm:pt modelId="{98B07222-4C73-49C0-B424-1A85B2F68949}" type="sibTrans" cxnId="{90E1C128-B5EE-40B5-BD13-C4CE5164BF3D}">
      <dgm:prSet/>
      <dgm:spPr/>
      <dgm:t>
        <a:bodyPr/>
        <a:lstStyle/>
        <a:p>
          <a:endParaRPr lang="ru-RU"/>
        </a:p>
      </dgm:t>
    </dgm:pt>
    <dgm:pt modelId="{6E9FBA7A-F916-4F27-BBAE-5E4D73DA0BF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на возмещение расходов по оплате жилых помещений, отопления и освещения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пед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. работникам – 4453,3 тыс. руб.;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ACB42DB-82F4-4022-9422-68FF9275BD8F}" type="parTrans" cxnId="{46EB190C-63C8-421C-A6B1-E498E03891CC}">
      <dgm:prSet/>
      <dgm:spPr/>
      <dgm:t>
        <a:bodyPr/>
        <a:lstStyle/>
        <a:p>
          <a:endParaRPr lang="ru-RU"/>
        </a:p>
      </dgm:t>
    </dgm:pt>
    <dgm:pt modelId="{D68B1C8B-20DC-47C5-8133-6BEA113CA61B}" type="sibTrans" cxnId="{46EB190C-63C8-421C-A6B1-E498E03891CC}">
      <dgm:prSet/>
      <dgm:spPr/>
      <dgm:t>
        <a:bodyPr/>
        <a:lstStyle/>
        <a:p>
          <a:endParaRPr lang="ru-RU"/>
        </a:p>
      </dgm:t>
    </dgm:pt>
    <dgm:pt modelId="{089D2CAD-005B-484E-B054-5BE68776C560}" type="pres">
      <dgm:prSet presAssocID="{8F02F1A9-103B-43B8-994B-B0BB1C502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98B710-365B-4C8A-9412-617A0994B01B}" type="pres">
      <dgm:prSet presAssocID="{A75D7658-7C45-431E-82C3-63DDD2141527}" presName="linNode" presStyleCnt="0"/>
      <dgm:spPr/>
    </dgm:pt>
    <dgm:pt modelId="{8AE1E88C-E120-452C-9214-635139188F30}" type="pres">
      <dgm:prSet presAssocID="{A75D7658-7C45-431E-82C3-63DDD2141527}" presName="parentText" presStyleLbl="node1" presStyleIdx="0" presStyleCnt="2" custScaleX="129241" custScaleY="1089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F2D98-F7CA-4011-9434-D54156ECAD99}" type="pres">
      <dgm:prSet presAssocID="{A75D7658-7C45-431E-82C3-63DDD2141527}" presName="descendantText" presStyleLbl="alignAccFollowNode1" presStyleIdx="0" presStyleCnt="2" custScaleY="1312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C23B8-2068-4CFB-A24C-5E27E4069F2F}" type="pres">
      <dgm:prSet presAssocID="{4BDF22A9-0875-434D-BC59-A88BCE823E9C}" presName="sp" presStyleCnt="0"/>
      <dgm:spPr/>
    </dgm:pt>
    <dgm:pt modelId="{76F2F753-B921-4FF7-ABA3-AEB2CE97ED3B}" type="pres">
      <dgm:prSet presAssocID="{1E333F0D-172A-4206-836C-EA13F5186603}" presName="linNode" presStyleCnt="0"/>
      <dgm:spPr/>
    </dgm:pt>
    <dgm:pt modelId="{99BDDD88-5B19-41BB-909E-61CE443DB1E0}" type="pres">
      <dgm:prSet presAssocID="{1E333F0D-172A-4206-836C-EA13F5186603}" presName="parentText" presStyleLbl="node1" presStyleIdx="1" presStyleCnt="2" custScaleX="1263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A43B-3204-4CE0-931E-8ACB6AA982D0}" type="pres">
      <dgm:prSet presAssocID="{1E333F0D-172A-4206-836C-EA13F5186603}" presName="descendantText" presStyleLbl="alignAccFollowNode1" presStyleIdx="1" presStyleCnt="2" custScaleY="120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8E81E5-47BE-4A00-9DE5-D3E67DC4AA85}" srcId="{1E333F0D-172A-4206-836C-EA13F5186603}" destId="{E80FE14E-05D7-4103-A806-D4A7DDA05029}" srcOrd="0" destOrd="0" parTransId="{B1299A54-E253-4546-B105-A0F33A1E4186}" sibTransId="{22D688FA-5B60-49A6-84FB-6E8C53AA3D42}"/>
    <dgm:cxn modelId="{33554627-2B69-4066-9997-CF78539E805B}" type="presOf" srcId="{D5BBEA25-C0AC-4C99-863A-854468B34E79}" destId="{DAEF2D98-F7CA-4011-9434-D54156ECAD99}" srcOrd="0" destOrd="0" presId="urn:microsoft.com/office/officeart/2005/8/layout/vList5"/>
    <dgm:cxn modelId="{8CC88B55-5D58-44B4-ABF2-80BB93201EC7}" type="presOf" srcId="{CE4E493C-8E92-4CFD-A86D-5203D0E7D9DC}" destId="{DAEF2D98-F7CA-4011-9434-D54156ECAD99}" srcOrd="0" destOrd="2" presId="urn:microsoft.com/office/officeart/2005/8/layout/vList5"/>
    <dgm:cxn modelId="{90E1C128-B5EE-40B5-BD13-C4CE5164BF3D}" srcId="{1E333F0D-172A-4206-836C-EA13F5186603}" destId="{B77357C7-229D-406B-9553-30DFD31A3870}" srcOrd="1" destOrd="0" parTransId="{959C58E7-0BFD-4E1D-8CCC-6F4F1A2DFD21}" sibTransId="{98B07222-4C73-49C0-B424-1A85B2F68949}"/>
    <dgm:cxn modelId="{0EBD0D77-E468-4FDB-B761-9ECC587464F3}" type="presOf" srcId="{A75D7658-7C45-431E-82C3-63DDD2141527}" destId="{8AE1E88C-E120-452C-9214-635139188F30}" srcOrd="0" destOrd="0" presId="urn:microsoft.com/office/officeart/2005/8/layout/vList5"/>
    <dgm:cxn modelId="{5FEBB10E-E3AB-42BE-80BE-5D1FFEAE2D99}" type="presOf" srcId="{E80FE14E-05D7-4103-A806-D4A7DDA05029}" destId="{BD33A43B-3204-4CE0-931E-8ACB6AA982D0}" srcOrd="0" destOrd="0" presId="urn:microsoft.com/office/officeart/2005/8/layout/vList5"/>
    <dgm:cxn modelId="{AC9F3C65-21FD-467C-8EC2-5C4137C83AF6}" type="presOf" srcId="{8F02F1A9-103B-43B8-994B-B0BB1C502F0C}" destId="{089D2CAD-005B-484E-B054-5BE68776C560}" srcOrd="0" destOrd="0" presId="urn:microsoft.com/office/officeart/2005/8/layout/vList5"/>
    <dgm:cxn modelId="{F85BA7A8-50F4-444C-9F1B-74AF77BBC02F}" srcId="{8F02F1A9-103B-43B8-994B-B0BB1C502F0C}" destId="{1E333F0D-172A-4206-836C-EA13F5186603}" srcOrd="1" destOrd="0" parTransId="{77815D4B-1247-4BBF-8E8D-6E1CA294F913}" sibTransId="{30B28D70-AB99-4DC4-9B06-6985D06F1A83}"/>
    <dgm:cxn modelId="{9AB7F399-6E36-4D9E-8339-F5897DD97764}" type="presOf" srcId="{B77357C7-229D-406B-9553-30DFD31A3870}" destId="{BD33A43B-3204-4CE0-931E-8ACB6AA982D0}" srcOrd="0" destOrd="1" presId="urn:microsoft.com/office/officeart/2005/8/layout/vList5"/>
    <dgm:cxn modelId="{C7572FF9-359C-4F21-8548-708766F89D3A}" type="presOf" srcId="{6E9FBA7A-F916-4F27-BBAE-5E4D73DA0BF9}" destId="{DAEF2D98-F7CA-4011-9434-D54156ECAD99}" srcOrd="0" destOrd="1" presId="urn:microsoft.com/office/officeart/2005/8/layout/vList5"/>
    <dgm:cxn modelId="{BBF8864B-E552-4FD7-B728-BBC9A46CFA3D}" srcId="{A75D7658-7C45-431E-82C3-63DDD2141527}" destId="{D5BBEA25-C0AC-4C99-863A-854468B34E79}" srcOrd="0" destOrd="0" parTransId="{76404A86-F215-4CED-8D3C-5F1B809755E5}" sibTransId="{CF68DC6B-2C80-4175-8FCB-75125C5424E7}"/>
    <dgm:cxn modelId="{8DCA1C48-40CB-47D2-AC15-3F533640F662}" srcId="{A75D7658-7C45-431E-82C3-63DDD2141527}" destId="{CE4E493C-8E92-4CFD-A86D-5203D0E7D9DC}" srcOrd="2" destOrd="0" parTransId="{62180E15-6081-459E-8C38-66B369C100B5}" sibTransId="{F3A7988D-FE9D-48D4-8FA0-0E30AFBF2056}"/>
    <dgm:cxn modelId="{46EB190C-63C8-421C-A6B1-E498E03891CC}" srcId="{A75D7658-7C45-431E-82C3-63DDD2141527}" destId="{6E9FBA7A-F916-4F27-BBAE-5E4D73DA0BF9}" srcOrd="1" destOrd="0" parTransId="{DACB42DB-82F4-4022-9422-68FF9275BD8F}" sibTransId="{D68B1C8B-20DC-47C5-8133-6BEA113CA61B}"/>
    <dgm:cxn modelId="{4548CFCC-48F3-405C-AE95-EC4968932281}" type="presOf" srcId="{1E333F0D-172A-4206-836C-EA13F5186603}" destId="{99BDDD88-5B19-41BB-909E-61CE443DB1E0}" srcOrd="0" destOrd="0" presId="urn:microsoft.com/office/officeart/2005/8/layout/vList5"/>
    <dgm:cxn modelId="{9FD4DEB3-28AD-4B01-874F-387831F96A97}" srcId="{8F02F1A9-103B-43B8-994B-B0BB1C502F0C}" destId="{A75D7658-7C45-431E-82C3-63DDD2141527}" srcOrd="0" destOrd="0" parTransId="{863F6A73-E485-4427-BC1A-0309FD251A9F}" sibTransId="{4BDF22A9-0875-434D-BC59-A88BCE823E9C}"/>
    <dgm:cxn modelId="{77987179-826C-47AA-8942-B6C1F04350AB}" type="presParOf" srcId="{089D2CAD-005B-484E-B054-5BE68776C560}" destId="{4C98B710-365B-4C8A-9412-617A0994B01B}" srcOrd="0" destOrd="0" presId="urn:microsoft.com/office/officeart/2005/8/layout/vList5"/>
    <dgm:cxn modelId="{C0EB4666-FE02-4223-91D3-DA1AD8824870}" type="presParOf" srcId="{4C98B710-365B-4C8A-9412-617A0994B01B}" destId="{8AE1E88C-E120-452C-9214-635139188F30}" srcOrd="0" destOrd="0" presId="urn:microsoft.com/office/officeart/2005/8/layout/vList5"/>
    <dgm:cxn modelId="{80B477AB-0D9E-40E2-8949-2311A2FD58C4}" type="presParOf" srcId="{4C98B710-365B-4C8A-9412-617A0994B01B}" destId="{DAEF2D98-F7CA-4011-9434-D54156ECAD99}" srcOrd="1" destOrd="0" presId="urn:microsoft.com/office/officeart/2005/8/layout/vList5"/>
    <dgm:cxn modelId="{49E438EA-C3AA-4383-8657-0EA666C5C258}" type="presParOf" srcId="{089D2CAD-005B-484E-B054-5BE68776C560}" destId="{D63C23B8-2068-4CFB-A24C-5E27E4069F2F}" srcOrd="1" destOrd="0" presId="urn:microsoft.com/office/officeart/2005/8/layout/vList5"/>
    <dgm:cxn modelId="{6D70E5BF-8AD0-4EC7-BB21-7DA5AC21C308}" type="presParOf" srcId="{089D2CAD-005B-484E-B054-5BE68776C560}" destId="{76F2F753-B921-4FF7-ABA3-AEB2CE97ED3B}" srcOrd="2" destOrd="0" presId="urn:microsoft.com/office/officeart/2005/8/layout/vList5"/>
    <dgm:cxn modelId="{73F68F81-E562-488F-B40D-564410FCBE02}" type="presParOf" srcId="{76F2F753-B921-4FF7-ABA3-AEB2CE97ED3B}" destId="{99BDDD88-5B19-41BB-909E-61CE443DB1E0}" srcOrd="0" destOrd="0" presId="urn:microsoft.com/office/officeart/2005/8/layout/vList5"/>
    <dgm:cxn modelId="{7C6F05F3-CF8E-4235-BE22-BD8BAB5CC0F5}" type="presParOf" srcId="{76F2F753-B921-4FF7-ABA3-AEB2CE97ED3B}" destId="{BD33A43B-3204-4CE0-931E-8ACB6AA982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F02F1A9-103B-43B8-994B-B0BB1C502F0C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E333F0D-172A-4206-836C-EA13F5186603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«Развитие  воспитания в системе образования»</a:t>
          </a:r>
        </a:p>
        <a:p>
          <a:r>
            <a:rPr lang="ru-RU" sz="14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финансового обеспечения подпрограммы на 2017 год – 1323,0 тыс. руб.</a:t>
          </a:r>
          <a:endParaRPr lang="ru-RU" sz="1400" dirty="0">
            <a:solidFill>
              <a:schemeClr val="tx1"/>
            </a:solidFill>
          </a:endParaRPr>
        </a:p>
      </dgm:t>
    </dgm:pt>
    <dgm:pt modelId="{77815D4B-1247-4BBF-8E8D-6E1CA294F913}" type="parTrans" cxnId="{F85BA7A8-50F4-444C-9F1B-74AF77BBC02F}">
      <dgm:prSet/>
      <dgm:spPr/>
      <dgm:t>
        <a:bodyPr/>
        <a:lstStyle/>
        <a:p>
          <a:endParaRPr lang="ru-RU"/>
        </a:p>
      </dgm:t>
    </dgm:pt>
    <dgm:pt modelId="{30B28D70-AB99-4DC4-9B06-6985D06F1A83}" type="sibTrans" cxnId="{F85BA7A8-50F4-444C-9F1B-74AF77BBC02F}">
      <dgm:prSet/>
      <dgm:spPr/>
      <dgm:t>
        <a:bodyPr/>
        <a:lstStyle/>
        <a:p>
          <a:endParaRPr lang="ru-RU"/>
        </a:p>
      </dgm:t>
    </dgm:pt>
    <dgm:pt modelId="{E80FE14E-05D7-4103-A806-D4A7DDA05029}">
      <dgm:prSet phldrT="[Текст]" custT="1"/>
      <dgm:spPr/>
      <dgm:t>
        <a:bodyPr/>
        <a:lstStyle/>
        <a:p>
          <a:r>
            <a:rPr lang="ru-RU" sz="1200" smtClean="0"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мероприятий по организации и оздоровлению детей в период летних каникул</a:t>
          </a:r>
          <a:endParaRPr lang="ru-RU" sz="1200" dirty="0"/>
        </a:p>
      </dgm:t>
    </dgm:pt>
    <dgm:pt modelId="{B1299A54-E253-4546-B105-A0F33A1E4186}" type="parTrans" cxnId="{088E81E5-47BE-4A00-9DE5-D3E67DC4AA85}">
      <dgm:prSet/>
      <dgm:spPr/>
      <dgm:t>
        <a:bodyPr/>
        <a:lstStyle/>
        <a:p>
          <a:endParaRPr lang="ru-RU"/>
        </a:p>
      </dgm:t>
    </dgm:pt>
    <dgm:pt modelId="{22D688FA-5B60-49A6-84FB-6E8C53AA3D42}" type="sibTrans" cxnId="{088E81E5-47BE-4A00-9DE5-D3E67DC4AA85}">
      <dgm:prSet/>
      <dgm:spPr/>
      <dgm:t>
        <a:bodyPr/>
        <a:lstStyle/>
        <a:p>
          <a:endParaRPr lang="ru-RU"/>
        </a:p>
      </dgm:t>
    </dgm:pt>
    <dgm:pt modelId="{A75D7658-7C45-431E-82C3-63DDD2141527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«Горячее питание школьникам»</a:t>
          </a:r>
        </a:p>
        <a:p>
          <a:r>
            <a:rPr lang="ru-RU" sz="14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финансового обеспечения подпрограммы на 2017 год  – 5759,7 тыс. руб.</a:t>
          </a:r>
          <a:endParaRPr lang="ru-RU" sz="1400" dirty="0">
            <a:solidFill>
              <a:schemeClr val="tx1"/>
            </a:solidFill>
          </a:endParaRPr>
        </a:p>
      </dgm:t>
    </dgm:pt>
    <dgm:pt modelId="{4BDF22A9-0875-434D-BC59-A88BCE823E9C}" type="sibTrans" cxnId="{9FD4DEB3-28AD-4B01-874F-387831F96A97}">
      <dgm:prSet/>
      <dgm:spPr/>
      <dgm:t>
        <a:bodyPr/>
        <a:lstStyle/>
        <a:p>
          <a:endParaRPr lang="ru-RU"/>
        </a:p>
      </dgm:t>
    </dgm:pt>
    <dgm:pt modelId="{863F6A73-E485-4427-BC1A-0309FD251A9F}" type="parTrans" cxnId="{9FD4DEB3-28AD-4B01-874F-387831F96A97}">
      <dgm:prSet/>
      <dgm:spPr/>
      <dgm:t>
        <a:bodyPr/>
        <a:lstStyle/>
        <a:p>
          <a:endParaRPr lang="ru-RU"/>
        </a:p>
      </dgm:t>
    </dgm:pt>
    <dgm:pt modelId="{D5BBEA25-C0AC-4C99-863A-854468B34E7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b="0" i="0" u="none" smtClean="0">
              <a:latin typeface="Times New Roman" pitchFamily="18" charset="0"/>
              <a:cs typeface="Times New Roman" pitchFamily="18" charset="0"/>
            </a:rPr>
            <a:t>обеспечение школьников горячим сбалансированным питанием, в том числе: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F68DC6B-2C80-4175-8FCB-75125C5424E7}" type="sibTrans" cxnId="{BBF8864B-E552-4FD7-B728-BBC9A46CFA3D}">
      <dgm:prSet/>
      <dgm:spPr/>
      <dgm:t>
        <a:bodyPr/>
        <a:lstStyle/>
        <a:p>
          <a:endParaRPr lang="ru-RU"/>
        </a:p>
      </dgm:t>
    </dgm:pt>
    <dgm:pt modelId="{76404A86-F215-4CED-8D3C-5F1B809755E5}" type="parTrans" cxnId="{BBF8864B-E552-4FD7-B728-BBC9A46CFA3D}">
      <dgm:prSet/>
      <dgm:spPr/>
      <dgm:t>
        <a:bodyPr/>
        <a:lstStyle/>
        <a:p>
          <a:endParaRPr lang="ru-RU"/>
        </a:p>
      </dgm:t>
    </dgm:pt>
    <dgm:pt modelId="{9CCF3259-D638-4713-A4FC-2D96733F52C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оказание услуг по реализации дополнительных общеобразовательных программ и обеспечение деятельности организаций дополнительного образования</a:t>
          </a:r>
          <a:endParaRPr lang="ru-RU" sz="1200" dirty="0"/>
        </a:p>
      </dgm:t>
    </dgm:pt>
    <dgm:pt modelId="{B05F6F72-BD5C-449F-929A-12E04CE88C8A}" type="parTrans" cxnId="{1ED34B9C-0598-40AC-9DDB-FF427DD62E04}">
      <dgm:prSet/>
      <dgm:spPr/>
      <dgm:t>
        <a:bodyPr/>
        <a:lstStyle/>
        <a:p>
          <a:endParaRPr lang="ru-RU"/>
        </a:p>
      </dgm:t>
    </dgm:pt>
    <dgm:pt modelId="{9731D763-25E3-4A91-AC21-B0B8A0C99202}" type="sibTrans" cxnId="{1ED34B9C-0598-40AC-9DDB-FF427DD62E04}">
      <dgm:prSet/>
      <dgm:spPr/>
      <dgm:t>
        <a:bodyPr/>
        <a:lstStyle/>
        <a:p>
          <a:endParaRPr lang="ru-RU"/>
        </a:p>
      </dgm:t>
    </dgm:pt>
    <dgm:pt modelId="{DA4A017B-D56F-4B3C-BBD6-EDEC58B9C3D4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«Развитие системы дополнительного образования детей» </a:t>
          </a:r>
        </a:p>
        <a:p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</a:t>
          </a:r>
          <a:r>
            <a:rPr lang="ru-RU" sz="1400" b="0" i="0" u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финансового обеспечения подпрограммы </a:t>
          </a:r>
          <a:r>
            <a:rPr lang="ru-RU" sz="1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2017 год – 47231,1 тыс. 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A5A27B-1633-4EF7-97E6-402BB847EDE0}" type="sibTrans" cxnId="{8F0B1762-6926-425B-A371-F5ABC9E14BEE}">
      <dgm:prSet/>
      <dgm:spPr/>
      <dgm:t>
        <a:bodyPr/>
        <a:lstStyle/>
        <a:p>
          <a:endParaRPr lang="ru-RU"/>
        </a:p>
      </dgm:t>
    </dgm:pt>
    <dgm:pt modelId="{AF3A3FF8-CE1F-47F2-96D7-4899C6D8DAA3}" type="parTrans" cxnId="{8F0B1762-6926-425B-A371-F5ABC9E14BEE}">
      <dgm:prSet/>
      <dgm:spPr/>
      <dgm:t>
        <a:bodyPr/>
        <a:lstStyle/>
        <a:p>
          <a:endParaRPr lang="ru-RU"/>
        </a:p>
      </dgm:t>
    </dgm:pt>
    <dgm:pt modelId="{A25A1651-AFCE-44FC-BBDE-BAAEF78E3D0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предоставление бесплатного молока или кисломолочных продуктов учащимся 1-4 классов из расчета  - 8 рублей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F0789F9-149C-42AA-BE32-4D060FE502D9}" type="parTrans" cxnId="{CF6A8C47-889A-474E-BBA2-9A252C3A006A}">
      <dgm:prSet/>
      <dgm:spPr/>
      <dgm:t>
        <a:bodyPr/>
        <a:lstStyle/>
        <a:p>
          <a:endParaRPr lang="ru-RU"/>
        </a:p>
      </dgm:t>
    </dgm:pt>
    <dgm:pt modelId="{BDA3EAD8-67C9-46EF-8C26-05075CC232F9}" type="sibTrans" cxnId="{CF6A8C47-889A-474E-BBA2-9A252C3A006A}">
      <dgm:prSet/>
      <dgm:spPr/>
      <dgm:t>
        <a:bodyPr/>
        <a:lstStyle/>
        <a:p>
          <a:endParaRPr lang="ru-RU"/>
        </a:p>
      </dgm:t>
    </dgm:pt>
    <dgm:pt modelId="{2E327B86-9A7F-43CF-A918-557671E0B9B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горячим питанием школьников из малообеспеченных семей и детей-сирот в количестве 17,5% от общего числа состава учащихся ГПД, из расчета – 45,0 рублей в день на человека 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E55560B-1C57-4464-A999-E856B857053E}" type="parTrans" cxnId="{EA528365-9130-4E0B-ADD0-CF0B24AB481C}">
      <dgm:prSet/>
      <dgm:spPr/>
      <dgm:t>
        <a:bodyPr/>
        <a:lstStyle/>
        <a:p>
          <a:endParaRPr lang="ru-RU"/>
        </a:p>
      </dgm:t>
    </dgm:pt>
    <dgm:pt modelId="{C517A5F8-5C6E-47AE-B54F-2ED145484C63}" type="sibTrans" cxnId="{EA528365-9130-4E0B-ADD0-CF0B24AB481C}">
      <dgm:prSet/>
      <dgm:spPr/>
      <dgm:t>
        <a:bodyPr/>
        <a:lstStyle/>
        <a:p>
          <a:endParaRPr lang="ru-RU"/>
        </a:p>
      </dgm:t>
    </dgm:pt>
    <dgm:pt modelId="{089D2CAD-005B-484E-B054-5BE68776C560}" type="pres">
      <dgm:prSet presAssocID="{8F02F1A9-103B-43B8-994B-B0BB1C502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BD8DC-5151-447C-A67B-BCC729428C09}" type="pres">
      <dgm:prSet presAssocID="{DA4A017B-D56F-4B3C-BBD6-EDEC58B9C3D4}" presName="linNode" presStyleCnt="0"/>
      <dgm:spPr/>
    </dgm:pt>
    <dgm:pt modelId="{831CCDA1-F211-4408-B693-CAFF27009A09}" type="pres">
      <dgm:prSet presAssocID="{DA4A017B-D56F-4B3C-BBD6-EDEC58B9C3D4}" presName="parentText" presStyleLbl="node1" presStyleIdx="0" presStyleCnt="3" custScaleX="1259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7DF97-76AC-498C-A5E1-10AB676884F3}" type="pres">
      <dgm:prSet presAssocID="{DA4A017B-D56F-4B3C-BBD6-EDEC58B9C3D4}" presName="descendantText" presStyleLbl="alignAccFollowNode1" presStyleIdx="0" presStyleCnt="3" custScaleY="115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5F655-2E13-406E-935B-EDC337D58C6B}" type="pres">
      <dgm:prSet presAssocID="{B0A5A27B-1633-4EF7-97E6-402BB847EDE0}" presName="sp" presStyleCnt="0"/>
      <dgm:spPr/>
    </dgm:pt>
    <dgm:pt modelId="{4C98B710-365B-4C8A-9412-617A0994B01B}" type="pres">
      <dgm:prSet presAssocID="{A75D7658-7C45-431E-82C3-63DDD2141527}" presName="linNode" presStyleCnt="0"/>
      <dgm:spPr/>
    </dgm:pt>
    <dgm:pt modelId="{8AE1E88C-E120-452C-9214-635139188F30}" type="pres">
      <dgm:prSet presAssocID="{A75D7658-7C45-431E-82C3-63DDD2141527}" presName="parentText" presStyleLbl="node1" presStyleIdx="1" presStyleCnt="3" custScaleX="126419" custScaleY="110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F2D98-F7CA-4011-9434-D54156ECAD99}" type="pres">
      <dgm:prSet presAssocID="{A75D7658-7C45-431E-82C3-63DDD2141527}" presName="descendantText" presStyleLbl="alignAccFollowNode1" presStyleIdx="1" presStyleCnt="3" custScaleY="137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C23B8-2068-4CFB-A24C-5E27E4069F2F}" type="pres">
      <dgm:prSet presAssocID="{4BDF22A9-0875-434D-BC59-A88BCE823E9C}" presName="sp" presStyleCnt="0"/>
      <dgm:spPr/>
    </dgm:pt>
    <dgm:pt modelId="{76F2F753-B921-4FF7-ABA3-AEB2CE97ED3B}" type="pres">
      <dgm:prSet presAssocID="{1E333F0D-172A-4206-836C-EA13F5186603}" presName="linNode" presStyleCnt="0"/>
      <dgm:spPr/>
    </dgm:pt>
    <dgm:pt modelId="{99BDDD88-5B19-41BB-909E-61CE443DB1E0}" type="pres">
      <dgm:prSet presAssocID="{1E333F0D-172A-4206-836C-EA13F5186603}" presName="parentText" presStyleLbl="node1" presStyleIdx="2" presStyleCnt="3" custScaleX="126398" custLinFactNeighborX="-6" custLinFactNeighborY="1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A43B-3204-4CE0-931E-8ACB6AA982D0}" type="pres">
      <dgm:prSet presAssocID="{1E333F0D-172A-4206-836C-EA13F5186603}" presName="descendantText" presStyleLbl="alignAccFollowNode1" presStyleIdx="2" presStyleCnt="3" custScaleY="11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0465B9-0D20-43A2-845E-AF7FA348B576}" type="presOf" srcId="{9CCF3259-D638-4713-A4FC-2D96733F52CD}" destId="{34C7DF97-76AC-498C-A5E1-10AB676884F3}" srcOrd="0" destOrd="0" presId="urn:microsoft.com/office/officeart/2005/8/layout/vList5"/>
    <dgm:cxn modelId="{088E81E5-47BE-4A00-9DE5-D3E67DC4AA85}" srcId="{1E333F0D-172A-4206-836C-EA13F5186603}" destId="{E80FE14E-05D7-4103-A806-D4A7DDA05029}" srcOrd="0" destOrd="0" parTransId="{B1299A54-E253-4546-B105-A0F33A1E4186}" sibTransId="{22D688FA-5B60-49A6-84FB-6E8C53AA3D42}"/>
    <dgm:cxn modelId="{1ED34B9C-0598-40AC-9DDB-FF427DD62E04}" srcId="{DA4A017B-D56F-4B3C-BBD6-EDEC58B9C3D4}" destId="{9CCF3259-D638-4713-A4FC-2D96733F52CD}" srcOrd="0" destOrd="0" parTransId="{B05F6F72-BD5C-449F-929A-12E04CE88C8A}" sibTransId="{9731D763-25E3-4A91-AC21-B0B8A0C99202}"/>
    <dgm:cxn modelId="{EA528365-9130-4E0B-ADD0-CF0B24AB481C}" srcId="{A75D7658-7C45-431E-82C3-63DDD2141527}" destId="{2E327B86-9A7F-43CF-A918-557671E0B9B9}" srcOrd="1" destOrd="0" parTransId="{FE55560B-1C57-4464-A999-E856B857053E}" sibTransId="{C517A5F8-5C6E-47AE-B54F-2ED145484C63}"/>
    <dgm:cxn modelId="{DBCE83AE-F3D3-492B-A113-048FBDC98673}" type="presOf" srcId="{D5BBEA25-C0AC-4C99-863A-854468B34E79}" destId="{DAEF2D98-F7CA-4011-9434-D54156ECAD99}" srcOrd="0" destOrd="0" presId="urn:microsoft.com/office/officeart/2005/8/layout/vList5"/>
    <dgm:cxn modelId="{5C9E99D3-A747-4C58-B9E2-C13A25AD9BC0}" type="presOf" srcId="{2E327B86-9A7F-43CF-A918-557671E0B9B9}" destId="{DAEF2D98-F7CA-4011-9434-D54156ECAD99}" srcOrd="0" destOrd="1" presId="urn:microsoft.com/office/officeart/2005/8/layout/vList5"/>
    <dgm:cxn modelId="{4DA1F7B5-21D1-417A-8B30-4E7A321A5AC5}" type="presOf" srcId="{A25A1651-AFCE-44FC-BBDE-BAAEF78E3D0B}" destId="{DAEF2D98-F7CA-4011-9434-D54156ECAD99}" srcOrd="0" destOrd="2" presId="urn:microsoft.com/office/officeart/2005/8/layout/vList5"/>
    <dgm:cxn modelId="{F85BA7A8-50F4-444C-9F1B-74AF77BBC02F}" srcId="{8F02F1A9-103B-43B8-994B-B0BB1C502F0C}" destId="{1E333F0D-172A-4206-836C-EA13F5186603}" srcOrd="2" destOrd="0" parTransId="{77815D4B-1247-4BBF-8E8D-6E1CA294F913}" sibTransId="{30B28D70-AB99-4DC4-9B06-6985D06F1A83}"/>
    <dgm:cxn modelId="{CF6A8C47-889A-474E-BBA2-9A252C3A006A}" srcId="{A75D7658-7C45-431E-82C3-63DDD2141527}" destId="{A25A1651-AFCE-44FC-BBDE-BAAEF78E3D0B}" srcOrd="2" destOrd="0" parTransId="{CF0789F9-149C-42AA-BE32-4D060FE502D9}" sibTransId="{BDA3EAD8-67C9-46EF-8C26-05075CC232F9}"/>
    <dgm:cxn modelId="{C1EC5D7A-C090-465C-B154-AF18E401AFE7}" type="presOf" srcId="{1E333F0D-172A-4206-836C-EA13F5186603}" destId="{99BDDD88-5B19-41BB-909E-61CE443DB1E0}" srcOrd="0" destOrd="0" presId="urn:microsoft.com/office/officeart/2005/8/layout/vList5"/>
    <dgm:cxn modelId="{2991574D-FCCD-4583-AEC7-7A097938A7A3}" type="presOf" srcId="{DA4A017B-D56F-4B3C-BBD6-EDEC58B9C3D4}" destId="{831CCDA1-F211-4408-B693-CAFF27009A09}" srcOrd="0" destOrd="0" presId="urn:microsoft.com/office/officeart/2005/8/layout/vList5"/>
    <dgm:cxn modelId="{8F0B1762-6926-425B-A371-F5ABC9E14BEE}" srcId="{8F02F1A9-103B-43B8-994B-B0BB1C502F0C}" destId="{DA4A017B-D56F-4B3C-BBD6-EDEC58B9C3D4}" srcOrd="0" destOrd="0" parTransId="{AF3A3FF8-CE1F-47F2-96D7-4899C6D8DAA3}" sibTransId="{B0A5A27B-1633-4EF7-97E6-402BB847EDE0}"/>
    <dgm:cxn modelId="{BBF8864B-E552-4FD7-B728-BBC9A46CFA3D}" srcId="{A75D7658-7C45-431E-82C3-63DDD2141527}" destId="{D5BBEA25-C0AC-4C99-863A-854468B34E79}" srcOrd="0" destOrd="0" parTransId="{76404A86-F215-4CED-8D3C-5F1B809755E5}" sibTransId="{CF68DC6B-2C80-4175-8FCB-75125C5424E7}"/>
    <dgm:cxn modelId="{598777E6-3D21-49CB-80D4-C33081EB7F27}" type="presOf" srcId="{A75D7658-7C45-431E-82C3-63DDD2141527}" destId="{8AE1E88C-E120-452C-9214-635139188F30}" srcOrd="0" destOrd="0" presId="urn:microsoft.com/office/officeart/2005/8/layout/vList5"/>
    <dgm:cxn modelId="{3CFAAA20-D3A7-410E-A6ED-C78E4DD5E919}" type="presOf" srcId="{E80FE14E-05D7-4103-A806-D4A7DDA05029}" destId="{BD33A43B-3204-4CE0-931E-8ACB6AA982D0}" srcOrd="0" destOrd="0" presId="urn:microsoft.com/office/officeart/2005/8/layout/vList5"/>
    <dgm:cxn modelId="{9FD4DEB3-28AD-4B01-874F-387831F96A97}" srcId="{8F02F1A9-103B-43B8-994B-B0BB1C502F0C}" destId="{A75D7658-7C45-431E-82C3-63DDD2141527}" srcOrd="1" destOrd="0" parTransId="{863F6A73-E485-4427-BC1A-0309FD251A9F}" sibTransId="{4BDF22A9-0875-434D-BC59-A88BCE823E9C}"/>
    <dgm:cxn modelId="{E9116AF4-5342-4896-9365-E28BCDA431F3}" type="presOf" srcId="{8F02F1A9-103B-43B8-994B-B0BB1C502F0C}" destId="{089D2CAD-005B-484E-B054-5BE68776C560}" srcOrd="0" destOrd="0" presId="urn:microsoft.com/office/officeart/2005/8/layout/vList5"/>
    <dgm:cxn modelId="{2A0DC3B6-2469-4581-AAD2-1E603CB32DA3}" type="presParOf" srcId="{089D2CAD-005B-484E-B054-5BE68776C560}" destId="{0A2BD8DC-5151-447C-A67B-BCC729428C09}" srcOrd="0" destOrd="0" presId="urn:microsoft.com/office/officeart/2005/8/layout/vList5"/>
    <dgm:cxn modelId="{9B1E6EC6-BCD4-43E0-B3EF-CB74765CC47F}" type="presParOf" srcId="{0A2BD8DC-5151-447C-A67B-BCC729428C09}" destId="{831CCDA1-F211-4408-B693-CAFF27009A09}" srcOrd="0" destOrd="0" presId="urn:microsoft.com/office/officeart/2005/8/layout/vList5"/>
    <dgm:cxn modelId="{0011B21D-98DC-4C40-8757-96AF3E6313BB}" type="presParOf" srcId="{0A2BD8DC-5151-447C-A67B-BCC729428C09}" destId="{34C7DF97-76AC-498C-A5E1-10AB676884F3}" srcOrd="1" destOrd="0" presId="urn:microsoft.com/office/officeart/2005/8/layout/vList5"/>
    <dgm:cxn modelId="{5ADA6A88-E481-460D-B23D-71EA7CD4660E}" type="presParOf" srcId="{089D2CAD-005B-484E-B054-5BE68776C560}" destId="{4E65F655-2E13-406E-935B-EDC337D58C6B}" srcOrd="1" destOrd="0" presId="urn:microsoft.com/office/officeart/2005/8/layout/vList5"/>
    <dgm:cxn modelId="{F2328F1A-8E22-46A3-8746-AAE1588EFBCD}" type="presParOf" srcId="{089D2CAD-005B-484E-B054-5BE68776C560}" destId="{4C98B710-365B-4C8A-9412-617A0994B01B}" srcOrd="2" destOrd="0" presId="urn:microsoft.com/office/officeart/2005/8/layout/vList5"/>
    <dgm:cxn modelId="{341BA8B6-9C8A-4824-8BC4-028D004E8CC9}" type="presParOf" srcId="{4C98B710-365B-4C8A-9412-617A0994B01B}" destId="{8AE1E88C-E120-452C-9214-635139188F30}" srcOrd="0" destOrd="0" presId="urn:microsoft.com/office/officeart/2005/8/layout/vList5"/>
    <dgm:cxn modelId="{6A7CE40E-3351-4358-9189-B9368BADDBA4}" type="presParOf" srcId="{4C98B710-365B-4C8A-9412-617A0994B01B}" destId="{DAEF2D98-F7CA-4011-9434-D54156ECAD99}" srcOrd="1" destOrd="0" presId="urn:microsoft.com/office/officeart/2005/8/layout/vList5"/>
    <dgm:cxn modelId="{A47393FB-DDDE-4A90-ABD4-817130C1575A}" type="presParOf" srcId="{089D2CAD-005B-484E-B054-5BE68776C560}" destId="{D63C23B8-2068-4CFB-A24C-5E27E4069F2F}" srcOrd="3" destOrd="0" presId="urn:microsoft.com/office/officeart/2005/8/layout/vList5"/>
    <dgm:cxn modelId="{323C4343-77B9-49DD-BE38-FE9FB1809BEF}" type="presParOf" srcId="{089D2CAD-005B-484E-B054-5BE68776C560}" destId="{76F2F753-B921-4FF7-ABA3-AEB2CE97ED3B}" srcOrd="4" destOrd="0" presId="urn:microsoft.com/office/officeart/2005/8/layout/vList5"/>
    <dgm:cxn modelId="{ED05CC24-27B1-4C69-B7F3-CD8636B4DA59}" type="presParOf" srcId="{76F2F753-B921-4FF7-ABA3-AEB2CE97ED3B}" destId="{99BDDD88-5B19-41BB-909E-61CE443DB1E0}" srcOrd="0" destOrd="0" presId="urn:microsoft.com/office/officeart/2005/8/layout/vList5"/>
    <dgm:cxn modelId="{1B3B96D3-AF43-4110-93A2-4704FAB28085}" type="presParOf" srcId="{76F2F753-B921-4FF7-ABA3-AEB2CE97ED3B}" destId="{BD33A43B-3204-4CE0-931E-8ACB6AA982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02F1A9-103B-43B8-994B-B0BB1C502F0C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333F0D-172A-4206-836C-EA13F5186603}">
      <dgm:prSet phldrT="[Текст]" custT="1"/>
      <dgm:spPr/>
      <dgm:t>
        <a:bodyPr/>
        <a:lstStyle/>
        <a:p>
          <a:r>
            <a:rPr lang="ru-RU" sz="1400" b="1" i="0" u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«Прочие вопросы в области культуры»</a:t>
          </a:r>
        </a:p>
        <a:p>
          <a:r>
            <a:rPr lang="ru-RU" sz="1400" b="0" i="0" u="none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финансирования расходов на создание дополнительных условий для воспитания и социально-педагогической поддержки учащихся на 2017 год – 715,0 тыс. руб.</a:t>
          </a:r>
          <a:endParaRPr lang="ru-RU" sz="1400" dirty="0">
            <a:solidFill>
              <a:schemeClr val="tx1"/>
            </a:solidFill>
          </a:endParaRPr>
        </a:p>
      </dgm:t>
    </dgm:pt>
    <dgm:pt modelId="{77815D4B-1247-4BBF-8E8D-6E1CA294F913}" type="parTrans" cxnId="{F85BA7A8-50F4-444C-9F1B-74AF77BBC0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0B28D70-AB99-4DC4-9B06-6985D06F1A83}" type="sibTrans" cxnId="{F85BA7A8-50F4-444C-9F1B-74AF77BBC02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0FE14E-05D7-4103-A806-D4A7DDA05029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органов местного самоуправления, учреждений, осуществляющих руководство, управление в сфере культуры, кинематографии </a:t>
          </a:r>
          <a:endParaRPr lang="ru-RU" sz="1200" dirty="0">
            <a:solidFill>
              <a:schemeClr val="tx1"/>
            </a:solidFill>
          </a:endParaRPr>
        </a:p>
      </dgm:t>
    </dgm:pt>
    <dgm:pt modelId="{B1299A54-E253-4546-B105-A0F33A1E4186}" type="parTrans" cxnId="{088E81E5-47BE-4A00-9DE5-D3E67DC4AA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D688FA-5B60-49A6-84FB-6E8C53AA3D42}" type="sibTrans" cxnId="{088E81E5-47BE-4A00-9DE5-D3E67DC4AA8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5D7658-7C45-431E-82C3-63DDD2141527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«Развитие библиотечного дела»</a:t>
          </a:r>
        </a:p>
        <a:p>
          <a:r>
            <a:rPr lang="ru-RU" sz="14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финансового обеспечения подпрограммы на 2017 год  – 2862,3 тыс. руб.</a:t>
          </a:r>
          <a:endParaRPr lang="ru-RU" sz="1400" dirty="0">
            <a:solidFill>
              <a:schemeClr val="tx1"/>
            </a:solidFill>
          </a:endParaRPr>
        </a:p>
      </dgm:t>
    </dgm:pt>
    <dgm:pt modelId="{4BDF22A9-0875-434D-BC59-A88BCE823E9C}" type="sibTrans" cxnId="{9FD4DEB3-28AD-4B01-874F-387831F96A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3F6A73-E485-4427-BC1A-0309FD251A9F}" type="parTrans" cxnId="{9FD4DEB3-28AD-4B01-874F-387831F96A9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5BBEA25-C0AC-4C99-863A-854468B34E7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учреждений культуры, включая  библиотек, музеев и постоянных выставок, поддержку организаций в сфере культуры, творческих союзов, сохранение культурного наследия, подготовку и проведение мероприятий в сфере культуры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68DC6B-2C80-4175-8FCB-75125C5424E7}" type="sibTrans" cxnId="{BBF8864B-E552-4FD7-B728-BBC9A46CFA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6404A86-F215-4CED-8D3C-5F1B809755E5}" type="parTrans" cxnId="{BBF8864B-E552-4FD7-B728-BBC9A46CFA3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CF3259-D638-4713-A4FC-2D96733F52C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учреждений культуры, включая дворцы и дома культуры, поддержку организаций в сфере культуры, творческих союзов, сохранение культурного наследия, подготовку и проведение мероприятий в сфере культуры</a:t>
          </a:r>
          <a:endParaRPr lang="ru-RU" sz="1200" dirty="0">
            <a:solidFill>
              <a:schemeClr val="tx1"/>
            </a:solidFill>
          </a:endParaRPr>
        </a:p>
      </dgm:t>
    </dgm:pt>
    <dgm:pt modelId="{B05F6F72-BD5C-449F-929A-12E04CE88C8A}" type="parTrans" cxnId="{1ED34B9C-0598-40AC-9DDB-FF427DD62E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31D763-25E3-4A91-AC21-B0B8A0C99202}" type="sibTrans" cxnId="{1ED34B9C-0598-40AC-9DDB-FF427DD62E0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4A017B-D56F-4B3C-BBD6-EDEC58B9C3D4}">
      <dgm:prSet custT="1"/>
      <dgm:spPr/>
      <dgm:t>
        <a:bodyPr/>
        <a:lstStyle/>
        <a:p>
          <a:r>
            <a:rPr lang="ru-RU" sz="1400" b="1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Подпрограмма «Проведение мероприятий и обеспечение деятельности подведомственных учреждений в сфере культуры»</a:t>
          </a:r>
        </a:p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</a:t>
          </a:r>
          <a:r>
            <a:rPr lang="ru-RU" sz="1400" b="0" i="0" u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финансового обеспечения подпрограммы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на 2017 год – 12798,6 тыс. 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A5A27B-1633-4EF7-97E6-402BB847EDE0}" type="sibTrans" cxnId="{8F0B1762-6926-425B-A371-F5ABC9E14B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3A3FF8-CE1F-47F2-96D7-4899C6D8DAA3}" type="parTrans" cxnId="{8F0B1762-6926-425B-A371-F5ABC9E14BE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225877D-0497-4388-98BC-62274DC4DA27}">
      <dgm:prSet custT="1"/>
      <dgm:spPr/>
      <dgm:t>
        <a:bodyPr/>
        <a:lstStyle/>
        <a:p>
          <a:endParaRPr lang="ru-RU" sz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FA7814-7388-4A02-8D2A-85BBA2B6F9FA}" type="parTrans" cxnId="{2646564D-A671-4A39-BABA-33961BF68C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A8F321-7057-4C66-A71C-1F17A1049C54}" type="sibTrans" cxnId="{2646564D-A671-4A39-BABA-33961BF68C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89D2CAD-005B-484E-B054-5BE68776C560}" type="pres">
      <dgm:prSet presAssocID="{8F02F1A9-103B-43B8-994B-B0BB1C502F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2BD8DC-5151-447C-A67B-BCC729428C09}" type="pres">
      <dgm:prSet presAssocID="{DA4A017B-D56F-4B3C-BBD6-EDEC58B9C3D4}" presName="linNode" presStyleCnt="0"/>
      <dgm:spPr/>
    </dgm:pt>
    <dgm:pt modelId="{831CCDA1-F211-4408-B693-CAFF27009A09}" type="pres">
      <dgm:prSet presAssocID="{DA4A017B-D56F-4B3C-BBD6-EDEC58B9C3D4}" presName="parentText" presStyleLbl="node1" presStyleIdx="0" presStyleCnt="3" custScaleX="125956" custScaleY="1103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7DF97-76AC-498C-A5E1-10AB676884F3}" type="pres">
      <dgm:prSet presAssocID="{DA4A017B-D56F-4B3C-BBD6-EDEC58B9C3D4}" presName="descendantText" presStyleLbl="alignAccFollowNode1" presStyleIdx="0" presStyleCnt="3" custScaleY="1290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5F655-2E13-406E-935B-EDC337D58C6B}" type="pres">
      <dgm:prSet presAssocID="{B0A5A27B-1633-4EF7-97E6-402BB847EDE0}" presName="sp" presStyleCnt="0"/>
      <dgm:spPr/>
    </dgm:pt>
    <dgm:pt modelId="{4C98B710-365B-4C8A-9412-617A0994B01B}" type="pres">
      <dgm:prSet presAssocID="{A75D7658-7C45-431E-82C3-63DDD2141527}" presName="linNode" presStyleCnt="0"/>
      <dgm:spPr/>
    </dgm:pt>
    <dgm:pt modelId="{8AE1E88C-E120-452C-9214-635139188F30}" type="pres">
      <dgm:prSet presAssocID="{A75D7658-7C45-431E-82C3-63DDD2141527}" presName="parentText" presStyleLbl="node1" presStyleIdx="1" presStyleCnt="3" custScaleX="126419" custScaleY="969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F2D98-F7CA-4011-9434-D54156ECAD99}" type="pres">
      <dgm:prSet presAssocID="{A75D7658-7C45-431E-82C3-63DDD2141527}" presName="descendantText" presStyleLbl="alignAccFollowNode1" presStyleIdx="1" presStyleCnt="3" custScaleY="1155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C23B8-2068-4CFB-A24C-5E27E4069F2F}" type="pres">
      <dgm:prSet presAssocID="{4BDF22A9-0875-434D-BC59-A88BCE823E9C}" presName="sp" presStyleCnt="0"/>
      <dgm:spPr/>
    </dgm:pt>
    <dgm:pt modelId="{76F2F753-B921-4FF7-ABA3-AEB2CE97ED3B}" type="pres">
      <dgm:prSet presAssocID="{1E333F0D-172A-4206-836C-EA13F5186603}" presName="linNode" presStyleCnt="0"/>
      <dgm:spPr/>
    </dgm:pt>
    <dgm:pt modelId="{99BDDD88-5B19-41BB-909E-61CE443DB1E0}" type="pres">
      <dgm:prSet presAssocID="{1E333F0D-172A-4206-836C-EA13F5186603}" presName="parentText" presStyleLbl="node1" presStyleIdx="2" presStyleCnt="3" custScaleX="126398" custLinFactNeighborX="-6" custLinFactNeighborY="15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33A43B-3204-4CE0-931E-8ACB6AA982D0}" type="pres">
      <dgm:prSet presAssocID="{1E333F0D-172A-4206-836C-EA13F5186603}" presName="descendantText" presStyleLbl="alignAccFollowNode1" presStyleIdx="2" presStyleCnt="3" custScaleY="11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63BA2D-E4E6-4055-8425-06ED6B48C625}" type="presOf" srcId="{E80FE14E-05D7-4103-A806-D4A7DDA05029}" destId="{BD33A43B-3204-4CE0-931E-8ACB6AA982D0}" srcOrd="0" destOrd="0" presId="urn:microsoft.com/office/officeart/2005/8/layout/vList5"/>
    <dgm:cxn modelId="{088E81E5-47BE-4A00-9DE5-D3E67DC4AA85}" srcId="{1E333F0D-172A-4206-836C-EA13F5186603}" destId="{E80FE14E-05D7-4103-A806-D4A7DDA05029}" srcOrd="0" destOrd="0" parTransId="{B1299A54-E253-4546-B105-A0F33A1E4186}" sibTransId="{22D688FA-5B60-49A6-84FB-6E8C53AA3D42}"/>
    <dgm:cxn modelId="{D068E144-AD4F-49F6-8090-3F6B8A89E2A4}" type="presOf" srcId="{9CCF3259-D638-4713-A4FC-2D96733F52CD}" destId="{34C7DF97-76AC-498C-A5E1-10AB676884F3}" srcOrd="0" destOrd="0" presId="urn:microsoft.com/office/officeart/2005/8/layout/vList5"/>
    <dgm:cxn modelId="{1ED34B9C-0598-40AC-9DDB-FF427DD62E04}" srcId="{DA4A017B-D56F-4B3C-BBD6-EDEC58B9C3D4}" destId="{9CCF3259-D638-4713-A4FC-2D96733F52CD}" srcOrd="0" destOrd="0" parTransId="{B05F6F72-BD5C-449F-929A-12E04CE88C8A}" sibTransId="{9731D763-25E3-4A91-AC21-B0B8A0C99202}"/>
    <dgm:cxn modelId="{2646564D-A671-4A39-BABA-33961BF68C0B}" srcId="{DA4A017B-D56F-4B3C-BBD6-EDEC58B9C3D4}" destId="{F225877D-0497-4388-98BC-62274DC4DA27}" srcOrd="1" destOrd="0" parTransId="{23FA7814-7388-4A02-8D2A-85BBA2B6F9FA}" sibTransId="{7DA8F321-7057-4C66-A71C-1F17A1049C54}"/>
    <dgm:cxn modelId="{F85BA7A8-50F4-444C-9F1B-74AF77BBC02F}" srcId="{8F02F1A9-103B-43B8-994B-B0BB1C502F0C}" destId="{1E333F0D-172A-4206-836C-EA13F5186603}" srcOrd="2" destOrd="0" parTransId="{77815D4B-1247-4BBF-8E8D-6E1CA294F913}" sibTransId="{30B28D70-AB99-4DC4-9B06-6985D06F1A83}"/>
    <dgm:cxn modelId="{87D91FA7-C938-45DD-A957-5948DD2B759E}" type="presOf" srcId="{DA4A017B-D56F-4B3C-BBD6-EDEC58B9C3D4}" destId="{831CCDA1-F211-4408-B693-CAFF27009A09}" srcOrd="0" destOrd="0" presId="urn:microsoft.com/office/officeart/2005/8/layout/vList5"/>
    <dgm:cxn modelId="{A0B0720A-87B5-4797-A5D0-71C5E3D7F892}" type="presOf" srcId="{A75D7658-7C45-431E-82C3-63DDD2141527}" destId="{8AE1E88C-E120-452C-9214-635139188F30}" srcOrd="0" destOrd="0" presId="urn:microsoft.com/office/officeart/2005/8/layout/vList5"/>
    <dgm:cxn modelId="{8F0B1762-6926-425B-A371-F5ABC9E14BEE}" srcId="{8F02F1A9-103B-43B8-994B-B0BB1C502F0C}" destId="{DA4A017B-D56F-4B3C-BBD6-EDEC58B9C3D4}" srcOrd="0" destOrd="0" parTransId="{AF3A3FF8-CE1F-47F2-96D7-4899C6D8DAA3}" sibTransId="{B0A5A27B-1633-4EF7-97E6-402BB847EDE0}"/>
    <dgm:cxn modelId="{BBF8864B-E552-4FD7-B728-BBC9A46CFA3D}" srcId="{A75D7658-7C45-431E-82C3-63DDD2141527}" destId="{D5BBEA25-C0AC-4C99-863A-854468B34E79}" srcOrd="0" destOrd="0" parTransId="{76404A86-F215-4CED-8D3C-5F1B809755E5}" sibTransId="{CF68DC6B-2C80-4175-8FCB-75125C5424E7}"/>
    <dgm:cxn modelId="{CBE6A3A2-71AC-4DA9-ABD9-E10753C8C220}" type="presOf" srcId="{F225877D-0497-4388-98BC-62274DC4DA27}" destId="{34C7DF97-76AC-498C-A5E1-10AB676884F3}" srcOrd="0" destOrd="1" presId="urn:microsoft.com/office/officeart/2005/8/layout/vList5"/>
    <dgm:cxn modelId="{4F38FD05-B812-40D9-B5FE-D8AE6BA4CA67}" type="presOf" srcId="{D5BBEA25-C0AC-4C99-863A-854468B34E79}" destId="{DAEF2D98-F7CA-4011-9434-D54156ECAD99}" srcOrd="0" destOrd="0" presId="urn:microsoft.com/office/officeart/2005/8/layout/vList5"/>
    <dgm:cxn modelId="{C525B66F-FCCD-4381-8287-50499670B1AD}" type="presOf" srcId="{8F02F1A9-103B-43B8-994B-B0BB1C502F0C}" destId="{089D2CAD-005B-484E-B054-5BE68776C560}" srcOrd="0" destOrd="0" presId="urn:microsoft.com/office/officeart/2005/8/layout/vList5"/>
    <dgm:cxn modelId="{6DF01E8E-99E6-491F-9CEF-C87557F7E32B}" type="presOf" srcId="{1E333F0D-172A-4206-836C-EA13F5186603}" destId="{99BDDD88-5B19-41BB-909E-61CE443DB1E0}" srcOrd="0" destOrd="0" presId="urn:microsoft.com/office/officeart/2005/8/layout/vList5"/>
    <dgm:cxn modelId="{9FD4DEB3-28AD-4B01-874F-387831F96A97}" srcId="{8F02F1A9-103B-43B8-994B-B0BB1C502F0C}" destId="{A75D7658-7C45-431E-82C3-63DDD2141527}" srcOrd="1" destOrd="0" parTransId="{863F6A73-E485-4427-BC1A-0309FD251A9F}" sibTransId="{4BDF22A9-0875-434D-BC59-A88BCE823E9C}"/>
    <dgm:cxn modelId="{A585A9BD-894F-44B3-B8E8-FA2F163E30B6}" type="presParOf" srcId="{089D2CAD-005B-484E-B054-5BE68776C560}" destId="{0A2BD8DC-5151-447C-A67B-BCC729428C09}" srcOrd="0" destOrd="0" presId="urn:microsoft.com/office/officeart/2005/8/layout/vList5"/>
    <dgm:cxn modelId="{CB9847B0-F103-4BD7-9CC4-856740250320}" type="presParOf" srcId="{0A2BD8DC-5151-447C-A67B-BCC729428C09}" destId="{831CCDA1-F211-4408-B693-CAFF27009A09}" srcOrd="0" destOrd="0" presId="urn:microsoft.com/office/officeart/2005/8/layout/vList5"/>
    <dgm:cxn modelId="{CD33F271-3B54-4CB5-B24E-E0660BADC0AD}" type="presParOf" srcId="{0A2BD8DC-5151-447C-A67B-BCC729428C09}" destId="{34C7DF97-76AC-498C-A5E1-10AB676884F3}" srcOrd="1" destOrd="0" presId="urn:microsoft.com/office/officeart/2005/8/layout/vList5"/>
    <dgm:cxn modelId="{B5B5B925-6811-4580-A0E6-4D293F246F16}" type="presParOf" srcId="{089D2CAD-005B-484E-B054-5BE68776C560}" destId="{4E65F655-2E13-406E-935B-EDC337D58C6B}" srcOrd="1" destOrd="0" presId="urn:microsoft.com/office/officeart/2005/8/layout/vList5"/>
    <dgm:cxn modelId="{F0B6074D-7AB2-424E-B2F9-210CA01A60CA}" type="presParOf" srcId="{089D2CAD-005B-484E-B054-5BE68776C560}" destId="{4C98B710-365B-4C8A-9412-617A0994B01B}" srcOrd="2" destOrd="0" presId="urn:microsoft.com/office/officeart/2005/8/layout/vList5"/>
    <dgm:cxn modelId="{9900CC09-2042-43E4-B928-FA3193DFDD68}" type="presParOf" srcId="{4C98B710-365B-4C8A-9412-617A0994B01B}" destId="{8AE1E88C-E120-452C-9214-635139188F30}" srcOrd="0" destOrd="0" presId="urn:microsoft.com/office/officeart/2005/8/layout/vList5"/>
    <dgm:cxn modelId="{5084D097-C0B3-477C-A18E-F667284FA470}" type="presParOf" srcId="{4C98B710-365B-4C8A-9412-617A0994B01B}" destId="{DAEF2D98-F7CA-4011-9434-D54156ECAD99}" srcOrd="1" destOrd="0" presId="urn:microsoft.com/office/officeart/2005/8/layout/vList5"/>
    <dgm:cxn modelId="{217772A1-9019-4E62-8762-7D20356ACEDF}" type="presParOf" srcId="{089D2CAD-005B-484E-B054-5BE68776C560}" destId="{D63C23B8-2068-4CFB-A24C-5E27E4069F2F}" srcOrd="3" destOrd="0" presId="urn:microsoft.com/office/officeart/2005/8/layout/vList5"/>
    <dgm:cxn modelId="{3F18F092-BF94-4626-8F38-64438691DF1F}" type="presParOf" srcId="{089D2CAD-005B-484E-B054-5BE68776C560}" destId="{76F2F753-B921-4FF7-ABA3-AEB2CE97ED3B}" srcOrd="4" destOrd="0" presId="urn:microsoft.com/office/officeart/2005/8/layout/vList5"/>
    <dgm:cxn modelId="{E7599A4E-EB92-43C7-96AD-C91055736777}" type="presParOf" srcId="{76F2F753-B921-4FF7-ABA3-AEB2CE97ED3B}" destId="{99BDDD88-5B19-41BB-909E-61CE443DB1E0}" srcOrd="0" destOrd="0" presId="urn:microsoft.com/office/officeart/2005/8/layout/vList5"/>
    <dgm:cxn modelId="{0B5E8540-3F1D-489B-8E25-7B7B32455A8A}" type="presParOf" srcId="{76F2F753-B921-4FF7-ABA3-AEB2CE97ED3B}" destId="{BD33A43B-3204-4CE0-931E-8ACB6AA982D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55B30C-A0DA-4A8B-BFFF-B2D9BF2372CE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C0F062B-35B6-4B7A-903F-89A8A6CFBAA1}">
      <dgm:prSet phldrT="[Текст]" custT="1"/>
      <dgm:spPr>
        <a:solidFill>
          <a:srgbClr val="EEF5AD"/>
        </a:soli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Общий объем финансового обеспечения программы на 2017 год  – 378,0 тыс. руб.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3E217A60-0D7C-49A0-AA8D-CEF7B6559E9F}" type="parTrans" cxnId="{F3FDAF03-EA8C-4288-9051-64C9AF4D8549}">
      <dgm:prSet/>
      <dgm:spPr/>
      <dgm:t>
        <a:bodyPr/>
        <a:lstStyle/>
        <a:p>
          <a:endParaRPr lang="ru-RU"/>
        </a:p>
      </dgm:t>
    </dgm:pt>
    <dgm:pt modelId="{E93BC936-55FE-4429-879B-ECE0BF875B01}" type="sibTrans" cxnId="{F3FDAF03-EA8C-4288-9051-64C9AF4D8549}">
      <dgm:prSet/>
      <dgm:spPr/>
      <dgm:t>
        <a:bodyPr/>
        <a:lstStyle/>
        <a:p>
          <a:endParaRPr lang="ru-RU"/>
        </a:p>
      </dgm:t>
    </dgm:pt>
    <dgm:pt modelId="{1FF92276-C789-4EFF-A16F-0C552E3A656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«Укрепление системы социальной защиты семьи» - 124,0 тыс. руб.</a:t>
          </a:r>
        </a:p>
        <a:p>
          <a:r>
            <a:rPr lang="ru-RU" sz="1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районных мероприятий, семейных праздников для детей из многодетных семей, малообеспеченных семей, сирот и детей инвалидов, оказание материальной помощи семьям с детьми, находящимся в трудной жизненной ситуации</a:t>
          </a:r>
          <a:endParaRPr lang="ru-RU" sz="1300" dirty="0">
            <a:solidFill>
              <a:schemeClr val="tx1"/>
            </a:solidFill>
          </a:endParaRPr>
        </a:p>
      </dgm:t>
    </dgm:pt>
    <dgm:pt modelId="{E81817DA-BD73-4133-95A1-BFEB88B53E4A}" type="parTrans" cxnId="{BE785398-4C9A-4AB1-9AD0-5F2C27192990}">
      <dgm:prSet/>
      <dgm:spPr/>
      <dgm:t>
        <a:bodyPr/>
        <a:lstStyle/>
        <a:p>
          <a:endParaRPr lang="ru-RU"/>
        </a:p>
      </dgm:t>
    </dgm:pt>
    <dgm:pt modelId="{9645E4E6-A443-4D8B-A45B-9483F790F5BC}" type="sibTrans" cxnId="{BE785398-4C9A-4AB1-9AD0-5F2C27192990}">
      <dgm:prSet/>
      <dgm:spPr/>
      <dgm:t>
        <a:bodyPr/>
        <a:lstStyle/>
        <a:p>
          <a:endParaRPr lang="ru-RU"/>
        </a:p>
      </dgm:t>
    </dgm:pt>
    <dgm:pt modelId="{0FADD11A-B0BA-49D7-9782-7ED735C82ECE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«Государственные праздники и памятные даты» - 115,0 тыс.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Персональные поздравления ветеранов Великой Отечественной войны с юбилеем; чествование долгожителей; проведение государственных праздников и памятных дат: «Международный  женский день 8 Марта»,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«День Победы», </a:t>
          </a:r>
          <a:endParaRPr lang="ru-RU" sz="1200" dirty="0">
            <a:solidFill>
              <a:schemeClr val="tx1"/>
            </a:solidFill>
          </a:endParaRPr>
        </a:p>
      </dgm:t>
    </dgm:pt>
    <dgm:pt modelId="{B49CDE45-5083-4B0D-A195-BE3EC5B86CF5}" type="parTrans" cxnId="{225F9927-EF04-4C36-93C2-B71918108251}">
      <dgm:prSet/>
      <dgm:spPr/>
      <dgm:t>
        <a:bodyPr/>
        <a:lstStyle/>
        <a:p>
          <a:endParaRPr lang="ru-RU"/>
        </a:p>
      </dgm:t>
    </dgm:pt>
    <dgm:pt modelId="{F07AD37D-C118-43C1-9259-D2614CD449DE}" type="sibTrans" cxnId="{225F9927-EF04-4C36-93C2-B71918108251}">
      <dgm:prSet/>
      <dgm:spPr/>
      <dgm:t>
        <a:bodyPr/>
        <a:lstStyle/>
        <a:p>
          <a:endParaRPr lang="ru-RU"/>
        </a:p>
      </dgm:t>
    </dgm:pt>
    <dgm:pt modelId="{362D57BE-3C8B-4A3C-A7A2-A6B7BEF8E3EF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«Социальная поддержка граждан» - 125,0 тыс. руб.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Реабилитация детей инвалидов в РГКУ «Росинка»; проведение международных и профессиональных праздников: «День пожилых людей», «День инвалида», «День социального работника»,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«День медицинского работника», «День учителя» </a:t>
          </a:r>
          <a:endParaRPr lang="ru-RU" sz="1200" dirty="0">
            <a:solidFill>
              <a:schemeClr val="tx1"/>
            </a:solidFill>
          </a:endParaRPr>
        </a:p>
      </dgm:t>
    </dgm:pt>
    <dgm:pt modelId="{AC6703AE-B028-4A3C-BDE6-8F498C81CC03}" type="parTrans" cxnId="{79318EBF-7C44-48D8-9984-D0F91FA087F2}">
      <dgm:prSet/>
      <dgm:spPr/>
      <dgm:t>
        <a:bodyPr/>
        <a:lstStyle/>
        <a:p>
          <a:endParaRPr lang="ru-RU"/>
        </a:p>
      </dgm:t>
    </dgm:pt>
    <dgm:pt modelId="{1662F542-4AF6-4CE1-902C-82E5A342B92D}" type="sibTrans" cxnId="{79318EBF-7C44-48D8-9984-D0F91FA087F2}">
      <dgm:prSet/>
      <dgm:spPr/>
      <dgm:t>
        <a:bodyPr/>
        <a:lstStyle/>
        <a:p>
          <a:endParaRPr lang="ru-RU"/>
        </a:p>
      </dgm:t>
    </dgm:pt>
    <dgm:pt modelId="{1C81A873-905E-4B85-9F3C-DD1FFA34CD8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«Предупреждение семейного неблагополучия и социального сиротства» - 14 тыс. руб.</a:t>
          </a:r>
        </a:p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коррекционной и профилактической работы по предупреждению насилия в семье; информирование жителей района о мерах социальной поддержки на официальном сайте и через средства массовой информации</a:t>
          </a:r>
          <a:endParaRPr lang="ru-RU" sz="1200" dirty="0">
            <a:solidFill>
              <a:schemeClr val="tx1"/>
            </a:solidFill>
          </a:endParaRPr>
        </a:p>
      </dgm:t>
    </dgm:pt>
    <dgm:pt modelId="{A80FFF31-68A5-44EB-8EE7-C024920768F1}" type="parTrans" cxnId="{AADA0F33-7B1B-498B-8E9D-9DD9904C78B6}">
      <dgm:prSet/>
      <dgm:spPr/>
      <dgm:t>
        <a:bodyPr/>
        <a:lstStyle/>
        <a:p>
          <a:endParaRPr lang="ru-RU"/>
        </a:p>
      </dgm:t>
    </dgm:pt>
    <dgm:pt modelId="{8CA373B9-17A5-4F48-93EE-E105B2849DB5}" type="sibTrans" cxnId="{AADA0F33-7B1B-498B-8E9D-9DD9904C78B6}">
      <dgm:prSet/>
      <dgm:spPr/>
      <dgm:t>
        <a:bodyPr/>
        <a:lstStyle/>
        <a:p>
          <a:endParaRPr lang="ru-RU"/>
        </a:p>
      </dgm:t>
    </dgm:pt>
    <dgm:pt modelId="{F69DA8AC-BF20-41D2-B051-B0952631FF4B}">
      <dgm:prSet/>
      <dgm:spPr/>
      <dgm:t>
        <a:bodyPr/>
        <a:lstStyle/>
        <a:p>
          <a:endParaRPr lang="ru-RU"/>
        </a:p>
      </dgm:t>
    </dgm:pt>
    <dgm:pt modelId="{8870BE42-841F-42B6-9DCB-70435C39D88E}" type="parTrans" cxnId="{2BFA4DE4-03DF-4888-9B43-0E5DFAD09DB0}">
      <dgm:prSet/>
      <dgm:spPr/>
      <dgm:t>
        <a:bodyPr/>
        <a:lstStyle/>
        <a:p>
          <a:endParaRPr lang="ru-RU"/>
        </a:p>
      </dgm:t>
    </dgm:pt>
    <dgm:pt modelId="{E8C19FFC-1E43-4504-8F6B-E3276E3D697E}" type="sibTrans" cxnId="{2BFA4DE4-03DF-4888-9B43-0E5DFAD09DB0}">
      <dgm:prSet/>
      <dgm:spPr/>
      <dgm:t>
        <a:bodyPr/>
        <a:lstStyle/>
        <a:p>
          <a:endParaRPr lang="ru-RU"/>
        </a:p>
      </dgm:t>
    </dgm:pt>
    <dgm:pt modelId="{533C21FF-4563-485E-AE1C-40CA3EAFCAAA}" type="pres">
      <dgm:prSet presAssocID="{7955B30C-A0DA-4A8B-BFFF-B2D9BF2372C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6A1F5-72FA-42D5-8A0D-7D4E2D4DDC9D}" type="pres">
      <dgm:prSet presAssocID="{7955B30C-A0DA-4A8B-BFFF-B2D9BF2372CE}" presName="matrix" presStyleCnt="0"/>
      <dgm:spPr/>
      <dgm:t>
        <a:bodyPr/>
        <a:lstStyle/>
        <a:p>
          <a:endParaRPr lang="ru-RU"/>
        </a:p>
      </dgm:t>
    </dgm:pt>
    <dgm:pt modelId="{E2252016-CD8F-41E3-AAA2-61649D030E37}" type="pres">
      <dgm:prSet presAssocID="{7955B30C-A0DA-4A8B-BFFF-B2D9BF2372CE}" presName="tile1" presStyleLbl="node1" presStyleIdx="0" presStyleCnt="4"/>
      <dgm:spPr/>
      <dgm:t>
        <a:bodyPr/>
        <a:lstStyle/>
        <a:p>
          <a:endParaRPr lang="ru-RU"/>
        </a:p>
      </dgm:t>
    </dgm:pt>
    <dgm:pt modelId="{1738AFBA-0B65-4945-BF45-6F6461C3422E}" type="pres">
      <dgm:prSet presAssocID="{7955B30C-A0DA-4A8B-BFFF-B2D9BF2372C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9122A-72FC-4FE6-BC39-52246D499608}" type="pres">
      <dgm:prSet presAssocID="{7955B30C-A0DA-4A8B-BFFF-B2D9BF2372CE}" presName="tile2" presStyleLbl="node1" presStyleIdx="1" presStyleCnt="4"/>
      <dgm:spPr/>
      <dgm:t>
        <a:bodyPr/>
        <a:lstStyle/>
        <a:p>
          <a:endParaRPr lang="ru-RU"/>
        </a:p>
      </dgm:t>
    </dgm:pt>
    <dgm:pt modelId="{71B6FD54-C1F8-47FF-855D-2B94CD49765C}" type="pres">
      <dgm:prSet presAssocID="{7955B30C-A0DA-4A8B-BFFF-B2D9BF2372C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0792C-4265-42FA-9131-72963B3578E8}" type="pres">
      <dgm:prSet presAssocID="{7955B30C-A0DA-4A8B-BFFF-B2D9BF2372CE}" presName="tile3" presStyleLbl="node1" presStyleIdx="2" presStyleCnt="4"/>
      <dgm:spPr/>
      <dgm:t>
        <a:bodyPr/>
        <a:lstStyle/>
        <a:p>
          <a:endParaRPr lang="ru-RU"/>
        </a:p>
      </dgm:t>
    </dgm:pt>
    <dgm:pt modelId="{8579595A-87AB-4622-BC50-83EA8E93DF44}" type="pres">
      <dgm:prSet presAssocID="{7955B30C-A0DA-4A8B-BFFF-B2D9BF2372C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EDA5D-E93B-444D-AA02-7F1FE2EA6AC2}" type="pres">
      <dgm:prSet presAssocID="{7955B30C-A0DA-4A8B-BFFF-B2D9BF2372CE}" presName="tile4" presStyleLbl="node1" presStyleIdx="3" presStyleCnt="4" custLinFactNeighborY="3088"/>
      <dgm:spPr/>
      <dgm:t>
        <a:bodyPr/>
        <a:lstStyle/>
        <a:p>
          <a:endParaRPr lang="ru-RU"/>
        </a:p>
      </dgm:t>
    </dgm:pt>
    <dgm:pt modelId="{01626AC5-56B3-4AAF-ABBB-5C1BBFCCB736}" type="pres">
      <dgm:prSet presAssocID="{7955B30C-A0DA-4A8B-BFFF-B2D9BF2372C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CE715-7C1A-434A-B6B2-09B04971FDE6}" type="pres">
      <dgm:prSet presAssocID="{7955B30C-A0DA-4A8B-BFFF-B2D9BF2372CE}" presName="centerTile" presStyleLbl="fgShp" presStyleIdx="0" presStyleCnt="1" custScaleX="110832" custScaleY="10793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82097AA5-59BB-4E21-966E-F595F8AEA788}" type="presOf" srcId="{1C81A873-905E-4B85-9F3C-DD1FFA34CD86}" destId="{BB1EDA5D-E93B-444D-AA02-7F1FE2EA6AC2}" srcOrd="0" destOrd="0" presId="urn:microsoft.com/office/officeart/2005/8/layout/matrix1"/>
    <dgm:cxn modelId="{79318EBF-7C44-48D8-9984-D0F91FA087F2}" srcId="{9C0F062B-35B6-4B7A-903F-89A8A6CFBAA1}" destId="{362D57BE-3C8B-4A3C-A7A2-A6B7BEF8E3EF}" srcOrd="2" destOrd="0" parTransId="{AC6703AE-B028-4A3C-BDE6-8F498C81CC03}" sibTransId="{1662F542-4AF6-4CE1-902C-82E5A342B92D}"/>
    <dgm:cxn modelId="{00D0CE0E-6596-459F-AECF-1CBBD86633EC}" type="presOf" srcId="{1FF92276-C789-4EFF-A16F-0C552E3A6560}" destId="{E2252016-CD8F-41E3-AAA2-61649D030E37}" srcOrd="0" destOrd="0" presId="urn:microsoft.com/office/officeart/2005/8/layout/matrix1"/>
    <dgm:cxn modelId="{225F9927-EF04-4C36-93C2-B71918108251}" srcId="{9C0F062B-35B6-4B7A-903F-89A8A6CFBAA1}" destId="{0FADD11A-B0BA-49D7-9782-7ED735C82ECE}" srcOrd="1" destOrd="0" parTransId="{B49CDE45-5083-4B0D-A195-BE3EC5B86CF5}" sibTransId="{F07AD37D-C118-43C1-9259-D2614CD449DE}"/>
    <dgm:cxn modelId="{AADA0F33-7B1B-498B-8E9D-9DD9904C78B6}" srcId="{9C0F062B-35B6-4B7A-903F-89A8A6CFBAA1}" destId="{1C81A873-905E-4B85-9F3C-DD1FFA34CD86}" srcOrd="3" destOrd="0" parTransId="{A80FFF31-68A5-44EB-8EE7-C024920768F1}" sibTransId="{8CA373B9-17A5-4F48-93EE-E105B2849DB5}"/>
    <dgm:cxn modelId="{C841EB96-F674-4693-9A54-21C822CF3143}" type="presOf" srcId="{7955B30C-A0DA-4A8B-BFFF-B2D9BF2372CE}" destId="{533C21FF-4563-485E-AE1C-40CA3EAFCAAA}" srcOrd="0" destOrd="0" presId="urn:microsoft.com/office/officeart/2005/8/layout/matrix1"/>
    <dgm:cxn modelId="{FD4A23DC-FCD1-4E74-BB14-7851820ABAE9}" type="presOf" srcId="{1FF92276-C789-4EFF-A16F-0C552E3A6560}" destId="{1738AFBA-0B65-4945-BF45-6F6461C3422E}" srcOrd="1" destOrd="0" presId="urn:microsoft.com/office/officeart/2005/8/layout/matrix1"/>
    <dgm:cxn modelId="{9ABEF66A-1ABE-411E-9287-79FAE9DB84FA}" type="presOf" srcId="{9C0F062B-35B6-4B7A-903F-89A8A6CFBAA1}" destId="{C4DCE715-7C1A-434A-B6B2-09B04971FDE6}" srcOrd="0" destOrd="0" presId="urn:microsoft.com/office/officeart/2005/8/layout/matrix1"/>
    <dgm:cxn modelId="{31F38343-579C-4A44-9BA7-782B2A6A2B7D}" type="presOf" srcId="{0FADD11A-B0BA-49D7-9782-7ED735C82ECE}" destId="{0769122A-72FC-4FE6-BC39-52246D499608}" srcOrd="0" destOrd="0" presId="urn:microsoft.com/office/officeart/2005/8/layout/matrix1"/>
    <dgm:cxn modelId="{31E1188E-A45A-4E37-88E4-134CCE5D9FBA}" type="presOf" srcId="{362D57BE-3C8B-4A3C-A7A2-A6B7BEF8E3EF}" destId="{A3C0792C-4265-42FA-9131-72963B3578E8}" srcOrd="0" destOrd="0" presId="urn:microsoft.com/office/officeart/2005/8/layout/matrix1"/>
    <dgm:cxn modelId="{E547A6D4-F5E0-447E-9F66-00E174C26141}" type="presOf" srcId="{362D57BE-3C8B-4A3C-A7A2-A6B7BEF8E3EF}" destId="{8579595A-87AB-4622-BC50-83EA8E93DF44}" srcOrd="1" destOrd="0" presId="urn:microsoft.com/office/officeart/2005/8/layout/matrix1"/>
    <dgm:cxn modelId="{F3FDAF03-EA8C-4288-9051-64C9AF4D8549}" srcId="{7955B30C-A0DA-4A8B-BFFF-B2D9BF2372CE}" destId="{9C0F062B-35B6-4B7A-903F-89A8A6CFBAA1}" srcOrd="0" destOrd="0" parTransId="{3E217A60-0D7C-49A0-AA8D-CEF7B6559E9F}" sibTransId="{E93BC936-55FE-4429-879B-ECE0BF875B01}"/>
    <dgm:cxn modelId="{0F175D20-9155-455C-A0E1-1952A617340A}" type="presOf" srcId="{0FADD11A-B0BA-49D7-9782-7ED735C82ECE}" destId="{71B6FD54-C1F8-47FF-855D-2B94CD49765C}" srcOrd="1" destOrd="0" presId="urn:microsoft.com/office/officeart/2005/8/layout/matrix1"/>
    <dgm:cxn modelId="{BE785398-4C9A-4AB1-9AD0-5F2C27192990}" srcId="{9C0F062B-35B6-4B7A-903F-89A8A6CFBAA1}" destId="{1FF92276-C789-4EFF-A16F-0C552E3A6560}" srcOrd="0" destOrd="0" parTransId="{E81817DA-BD73-4133-95A1-BFEB88B53E4A}" sibTransId="{9645E4E6-A443-4D8B-A45B-9483F790F5BC}"/>
    <dgm:cxn modelId="{2BFA4DE4-03DF-4888-9B43-0E5DFAD09DB0}" srcId="{9C0F062B-35B6-4B7A-903F-89A8A6CFBAA1}" destId="{F69DA8AC-BF20-41D2-B051-B0952631FF4B}" srcOrd="4" destOrd="0" parTransId="{8870BE42-841F-42B6-9DCB-70435C39D88E}" sibTransId="{E8C19FFC-1E43-4504-8F6B-E3276E3D697E}"/>
    <dgm:cxn modelId="{E35D7E86-5B55-4801-9B0F-7E74925EFD9B}" type="presOf" srcId="{1C81A873-905E-4B85-9F3C-DD1FFA34CD86}" destId="{01626AC5-56B3-4AAF-ABBB-5C1BBFCCB736}" srcOrd="1" destOrd="0" presId="urn:microsoft.com/office/officeart/2005/8/layout/matrix1"/>
    <dgm:cxn modelId="{0E076633-6FB1-4E88-A60B-0711165480D6}" type="presParOf" srcId="{533C21FF-4563-485E-AE1C-40CA3EAFCAAA}" destId="{FA56A1F5-72FA-42D5-8A0D-7D4E2D4DDC9D}" srcOrd="0" destOrd="0" presId="urn:microsoft.com/office/officeart/2005/8/layout/matrix1"/>
    <dgm:cxn modelId="{26B6529A-A029-450B-9275-4CDC677C167F}" type="presParOf" srcId="{FA56A1F5-72FA-42D5-8A0D-7D4E2D4DDC9D}" destId="{E2252016-CD8F-41E3-AAA2-61649D030E37}" srcOrd="0" destOrd="0" presId="urn:microsoft.com/office/officeart/2005/8/layout/matrix1"/>
    <dgm:cxn modelId="{6EC76DCB-99ED-4102-A1E7-B6B683DAFEA6}" type="presParOf" srcId="{FA56A1F5-72FA-42D5-8A0D-7D4E2D4DDC9D}" destId="{1738AFBA-0B65-4945-BF45-6F6461C3422E}" srcOrd="1" destOrd="0" presId="urn:microsoft.com/office/officeart/2005/8/layout/matrix1"/>
    <dgm:cxn modelId="{E31735B0-199A-4638-ADE1-B07C9DBA39D7}" type="presParOf" srcId="{FA56A1F5-72FA-42D5-8A0D-7D4E2D4DDC9D}" destId="{0769122A-72FC-4FE6-BC39-52246D499608}" srcOrd="2" destOrd="0" presId="urn:microsoft.com/office/officeart/2005/8/layout/matrix1"/>
    <dgm:cxn modelId="{B8275CCB-31DE-4B2C-9D38-F6818885AE76}" type="presParOf" srcId="{FA56A1F5-72FA-42D5-8A0D-7D4E2D4DDC9D}" destId="{71B6FD54-C1F8-47FF-855D-2B94CD49765C}" srcOrd="3" destOrd="0" presId="urn:microsoft.com/office/officeart/2005/8/layout/matrix1"/>
    <dgm:cxn modelId="{20E902FE-834E-4C0D-89F7-9E00646A4263}" type="presParOf" srcId="{FA56A1F5-72FA-42D5-8A0D-7D4E2D4DDC9D}" destId="{A3C0792C-4265-42FA-9131-72963B3578E8}" srcOrd="4" destOrd="0" presId="urn:microsoft.com/office/officeart/2005/8/layout/matrix1"/>
    <dgm:cxn modelId="{148A375E-5E02-48B6-A889-15FE6AA2EFE0}" type="presParOf" srcId="{FA56A1F5-72FA-42D5-8A0D-7D4E2D4DDC9D}" destId="{8579595A-87AB-4622-BC50-83EA8E93DF44}" srcOrd="5" destOrd="0" presId="urn:microsoft.com/office/officeart/2005/8/layout/matrix1"/>
    <dgm:cxn modelId="{1FB5DD61-2644-47F9-93A7-478697AE1DD6}" type="presParOf" srcId="{FA56A1F5-72FA-42D5-8A0D-7D4E2D4DDC9D}" destId="{BB1EDA5D-E93B-444D-AA02-7F1FE2EA6AC2}" srcOrd="6" destOrd="0" presId="urn:microsoft.com/office/officeart/2005/8/layout/matrix1"/>
    <dgm:cxn modelId="{C59E913D-BED0-47BB-9F59-701C006D707C}" type="presParOf" srcId="{FA56A1F5-72FA-42D5-8A0D-7D4E2D4DDC9D}" destId="{01626AC5-56B3-4AAF-ABBB-5C1BBFCCB736}" srcOrd="7" destOrd="0" presId="urn:microsoft.com/office/officeart/2005/8/layout/matrix1"/>
    <dgm:cxn modelId="{F5DABC20-901F-420A-8D36-B904189ECDAA}" type="presParOf" srcId="{533C21FF-4563-485E-AE1C-40CA3EAFCAAA}" destId="{C4DCE715-7C1A-434A-B6B2-09B04971FDE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919D22B-6280-4A42-8E1B-17E29531914A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16742A-1570-4A2F-A313-B3B37EF57B20}">
      <dgm:prSet phldrT="[Текст]" custT="1"/>
      <dgm:spPr>
        <a:solidFill>
          <a:srgbClr val="EEF5AD"/>
        </a:soli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Общий объем финансового обеспечения программы на 2017 год  – 1914,2 тыс. руб.</a:t>
          </a:r>
          <a:endParaRPr lang="ru-RU" sz="1400" b="0" dirty="0"/>
        </a:p>
      </dgm:t>
    </dgm:pt>
    <dgm:pt modelId="{87755498-A988-48F8-A5E9-0CC36582CA73}" type="parTrans" cxnId="{5F210600-CEBB-41B1-9B8B-97D097612955}">
      <dgm:prSet/>
      <dgm:spPr/>
      <dgm:t>
        <a:bodyPr/>
        <a:lstStyle/>
        <a:p>
          <a:endParaRPr lang="ru-RU"/>
        </a:p>
      </dgm:t>
    </dgm:pt>
    <dgm:pt modelId="{0828B823-39FB-456D-9C59-E74D29388D58}" type="sibTrans" cxnId="{5F210600-CEBB-41B1-9B8B-97D097612955}">
      <dgm:prSet/>
      <dgm:spPr/>
      <dgm:t>
        <a:bodyPr/>
        <a:lstStyle/>
        <a:p>
          <a:endParaRPr lang="ru-RU"/>
        </a:p>
      </dgm:t>
    </dgm:pt>
    <dgm:pt modelId="{93D93BED-B236-4899-98D3-D855CEF0195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«Размещение информационных материалов о значимых событиях и деятельности органов местного самоуправления Малокарачаевского муниципального района в газете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«Малый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Къарачай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6B3B4A-33B4-49E5-94D8-59B1A7BB099C}" type="parTrans" cxnId="{6DF7EEFC-6587-4471-AD6C-5226CB907E7F}">
      <dgm:prSet/>
      <dgm:spPr/>
      <dgm:t>
        <a:bodyPr/>
        <a:lstStyle/>
        <a:p>
          <a:endParaRPr lang="ru-RU"/>
        </a:p>
      </dgm:t>
    </dgm:pt>
    <dgm:pt modelId="{D99E7038-F522-45A5-BD3E-E71FBE2276E5}" type="sibTrans" cxnId="{6DF7EEFC-6587-4471-AD6C-5226CB907E7F}">
      <dgm:prSet/>
      <dgm:spPr/>
      <dgm:t>
        <a:bodyPr/>
        <a:lstStyle/>
        <a:p>
          <a:endParaRPr lang="ru-RU"/>
        </a:p>
      </dgm:t>
    </dgm:pt>
    <dgm:pt modelId="{FC98A8EE-D34F-43EE-A824-DDAC86CE36D6}">
      <dgm:prSet phldrT="[Текст]" custT="1"/>
      <dgm:spPr/>
      <dgm:t>
        <a:bodyPr/>
        <a:lstStyle/>
        <a:p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«Освещение значимых событий и деятельности органов местного самоуправления Малокарачаевского муниципального района путем распространения на территории района информационных, общественно-политических передач на телеканале «Учкекен</a:t>
          </a:r>
          <a:endParaRPr lang="ru-RU" sz="1400" dirty="0">
            <a:solidFill>
              <a:schemeClr val="tx1"/>
            </a:solidFill>
          </a:endParaRPr>
        </a:p>
      </dgm:t>
    </dgm:pt>
    <dgm:pt modelId="{6604B660-3CAD-47EA-9C45-107577FE526A}" type="parTrans" cxnId="{FECC706D-8B15-4706-A4F8-0CB416DF564F}">
      <dgm:prSet/>
      <dgm:spPr/>
      <dgm:t>
        <a:bodyPr/>
        <a:lstStyle/>
        <a:p>
          <a:endParaRPr lang="ru-RU"/>
        </a:p>
      </dgm:t>
    </dgm:pt>
    <dgm:pt modelId="{4D4DCEDC-F669-43F9-A55D-BACC4454AD26}" type="sibTrans" cxnId="{FECC706D-8B15-4706-A4F8-0CB416DF564F}">
      <dgm:prSet/>
      <dgm:spPr/>
      <dgm:t>
        <a:bodyPr/>
        <a:lstStyle/>
        <a:p>
          <a:endParaRPr lang="ru-RU"/>
        </a:p>
      </dgm:t>
    </dgm:pt>
    <dgm:pt modelId="{5F5865F6-9704-4741-B59A-ADAC48C63B44}">
      <dgm:prSet custT="1"/>
      <dgm:spPr/>
      <dgm:t>
        <a:bodyPr/>
        <a:lstStyle/>
        <a:p>
          <a:r>
            <a:rPr lang="ru-RU" sz="4000" b="1" i="1" dirty="0" err="1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rPr>
            <a:t>ТВУчкекен</a:t>
          </a:r>
          <a:endParaRPr lang="ru-RU" sz="4000" b="1" i="1" dirty="0">
            <a:solidFill>
              <a:srgbClr val="FF0000"/>
            </a:solidFill>
            <a:latin typeface="Monotype Corsiva" pitchFamily="66" charset="0"/>
            <a:cs typeface="Times New Roman" pitchFamily="18" charset="0"/>
          </a:endParaRPr>
        </a:p>
      </dgm:t>
    </dgm:pt>
    <dgm:pt modelId="{4F113B5C-0018-4F67-91BA-9F2EAE116431}" type="parTrans" cxnId="{9F6EB94A-9FC2-4A16-B494-A0122E2644FC}">
      <dgm:prSet/>
      <dgm:spPr/>
      <dgm:t>
        <a:bodyPr/>
        <a:lstStyle/>
        <a:p>
          <a:endParaRPr lang="ru-RU"/>
        </a:p>
      </dgm:t>
    </dgm:pt>
    <dgm:pt modelId="{F933C647-EAEE-4251-B479-44542F56DC4D}" type="sibTrans" cxnId="{9F6EB94A-9FC2-4A16-B494-A0122E2644FC}">
      <dgm:prSet/>
      <dgm:spPr/>
      <dgm:t>
        <a:bodyPr/>
        <a:lstStyle/>
        <a:p>
          <a:endParaRPr lang="ru-RU"/>
        </a:p>
      </dgm:t>
    </dgm:pt>
    <dgm:pt modelId="{D61131E2-DE44-488B-A8AF-35AB00ACF388}" type="pres">
      <dgm:prSet presAssocID="{4919D22B-6280-4A42-8E1B-17E29531914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85D5B-3C39-45D8-B216-8FEE702DF6A3}" type="pres">
      <dgm:prSet presAssocID="{4919D22B-6280-4A42-8E1B-17E29531914A}" presName="matrix" presStyleCnt="0"/>
      <dgm:spPr/>
    </dgm:pt>
    <dgm:pt modelId="{C5777021-A61C-43CA-86C5-88DE2980A6B2}" type="pres">
      <dgm:prSet presAssocID="{4919D22B-6280-4A42-8E1B-17E29531914A}" presName="tile1" presStyleLbl="node1" presStyleIdx="0" presStyleCnt="4"/>
      <dgm:spPr/>
      <dgm:t>
        <a:bodyPr/>
        <a:lstStyle/>
        <a:p>
          <a:endParaRPr lang="ru-RU"/>
        </a:p>
      </dgm:t>
    </dgm:pt>
    <dgm:pt modelId="{A95B76FD-9A77-4EC7-B27E-293D9D3749C6}" type="pres">
      <dgm:prSet presAssocID="{4919D22B-6280-4A42-8E1B-17E2953191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D14-D44C-4A43-B164-8B7BA6025058}" type="pres">
      <dgm:prSet presAssocID="{4919D22B-6280-4A42-8E1B-17E29531914A}" presName="tile2" presStyleLbl="node1" presStyleIdx="1" presStyleCnt="4"/>
      <dgm:spPr/>
      <dgm:t>
        <a:bodyPr/>
        <a:lstStyle/>
        <a:p>
          <a:endParaRPr lang="ru-RU"/>
        </a:p>
      </dgm:t>
    </dgm:pt>
    <dgm:pt modelId="{147A0398-6A09-4C87-A9B0-F784481AA6D6}" type="pres">
      <dgm:prSet presAssocID="{4919D22B-6280-4A42-8E1B-17E2953191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F0367-5344-457C-8858-89F65347BC6B}" type="pres">
      <dgm:prSet presAssocID="{4919D22B-6280-4A42-8E1B-17E29531914A}" presName="tile3" presStyleLbl="node1" presStyleIdx="2" presStyleCnt="4" custLinFactNeighborY="6123"/>
      <dgm:spPr/>
      <dgm:t>
        <a:bodyPr/>
        <a:lstStyle/>
        <a:p>
          <a:endParaRPr lang="ru-RU"/>
        </a:p>
      </dgm:t>
    </dgm:pt>
    <dgm:pt modelId="{3B479FE1-E19F-4DD5-83FE-F21A042A28AC}" type="pres">
      <dgm:prSet presAssocID="{4919D22B-6280-4A42-8E1B-17E2953191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DA81-EEA7-4CBB-A910-AC6E46D00975}" type="pres">
      <dgm:prSet presAssocID="{4919D22B-6280-4A42-8E1B-17E29531914A}" presName="tile4" presStyleLbl="node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CCDCBB-AC18-4DD3-83AC-4A129DC4DFB2}" type="pres">
      <dgm:prSet presAssocID="{4919D22B-6280-4A42-8E1B-17E2953191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289D0B1-A9F3-4875-94BE-F63A9ECE1427}" type="pres">
      <dgm:prSet presAssocID="{4919D22B-6280-4A42-8E1B-17E29531914A}" presName="centerTile" presStyleLbl="fgShp" presStyleIdx="0" presStyleCnt="1" custScaleX="114068" custScaleY="116109" custLinFactNeighborX="-2599" custLinFactNeighborY="227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A42BB-4D59-44B8-B6D4-8D794EBA46BD}" type="presOf" srcId="{5F5865F6-9704-4741-B59A-ADAC48C63B44}" destId="{8A3F0367-5344-457C-8858-89F65347BC6B}" srcOrd="0" destOrd="0" presId="urn:microsoft.com/office/officeart/2005/8/layout/matrix1"/>
    <dgm:cxn modelId="{FECC706D-8B15-4706-A4F8-0CB416DF564F}" srcId="{5B16742A-1570-4A2F-A313-B3B37EF57B20}" destId="{FC98A8EE-D34F-43EE-A824-DDAC86CE36D6}" srcOrd="1" destOrd="0" parTransId="{6604B660-3CAD-47EA-9C45-107577FE526A}" sibTransId="{4D4DCEDC-F669-43F9-A55D-BACC4454AD26}"/>
    <dgm:cxn modelId="{5F210600-CEBB-41B1-9B8B-97D097612955}" srcId="{4919D22B-6280-4A42-8E1B-17E29531914A}" destId="{5B16742A-1570-4A2F-A313-B3B37EF57B20}" srcOrd="0" destOrd="0" parTransId="{87755498-A988-48F8-A5E9-0CC36582CA73}" sibTransId="{0828B823-39FB-456D-9C59-E74D29388D58}"/>
    <dgm:cxn modelId="{6AC5A238-FCBD-414C-A17A-E4B5888C71A9}" type="presOf" srcId="{4919D22B-6280-4A42-8E1B-17E29531914A}" destId="{D61131E2-DE44-488B-A8AF-35AB00ACF388}" srcOrd="0" destOrd="0" presId="urn:microsoft.com/office/officeart/2005/8/layout/matrix1"/>
    <dgm:cxn modelId="{0940667E-80D5-4CE2-8CCA-1C7209EFF6FA}" type="presOf" srcId="{FC98A8EE-D34F-43EE-A824-DDAC86CE36D6}" destId="{C03C8D14-D44C-4A43-B164-8B7BA6025058}" srcOrd="0" destOrd="0" presId="urn:microsoft.com/office/officeart/2005/8/layout/matrix1"/>
    <dgm:cxn modelId="{6DF7EEFC-6587-4471-AD6C-5226CB907E7F}" srcId="{5B16742A-1570-4A2F-A313-B3B37EF57B20}" destId="{93D93BED-B236-4899-98D3-D855CEF01954}" srcOrd="0" destOrd="0" parTransId="{816B3B4A-33B4-49E5-94D8-59B1A7BB099C}" sibTransId="{D99E7038-F522-45A5-BD3E-E71FBE2276E5}"/>
    <dgm:cxn modelId="{F056876A-CFA5-4F7B-BFC6-F4C88F1220FA}" type="presOf" srcId="{5F5865F6-9704-4741-B59A-ADAC48C63B44}" destId="{3B479FE1-E19F-4DD5-83FE-F21A042A28AC}" srcOrd="1" destOrd="0" presId="urn:microsoft.com/office/officeart/2005/8/layout/matrix1"/>
    <dgm:cxn modelId="{DDF154B4-2CDB-4DB1-998D-A3AFAD9372FD}" type="presOf" srcId="{FC98A8EE-D34F-43EE-A824-DDAC86CE36D6}" destId="{147A0398-6A09-4C87-A9B0-F784481AA6D6}" srcOrd="1" destOrd="0" presId="urn:microsoft.com/office/officeart/2005/8/layout/matrix1"/>
    <dgm:cxn modelId="{EAB474A8-DE77-4CDE-984D-F297D537603E}" type="presOf" srcId="{93D93BED-B236-4899-98D3-D855CEF01954}" destId="{C5777021-A61C-43CA-86C5-88DE2980A6B2}" srcOrd="0" destOrd="0" presId="urn:microsoft.com/office/officeart/2005/8/layout/matrix1"/>
    <dgm:cxn modelId="{EFF54C7F-1927-4B79-9A7A-FE50E2D9D985}" type="presOf" srcId="{93D93BED-B236-4899-98D3-D855CEF01954}" destId="{A95B76FD-9A77-4EC7-B27E-293D9D3749C6}" srcOrd="1" destOrd="0" presId="urn:microsoft.com/office/officeart/2005/8/layout/matrix1"/>
    <dgm:cxn modelId="{9F6EB94A-9FC2-4A16-B494-A0122E2644FC}" srcId="{5B16742A-1570-4A2F-A313-B3B37EF57B20}" destId="{5F5865F6-9704-4741-B59A-ADAC48C63B44}" srcOrd="2" destOrd="0" parTransId="{4F113B5C-0018-4F67-91BA-9F2EAE116431}" sibTransId="{F933C647-EAEE-4251-B479-44542F56DC4D}"/>
    <dgm:cxn modelId="{7965DBB0-8CD2-4EE8-ADDB-4417266360CA}" type="presOf" srcId="{5B16742A-1570-4A2F-A313-B3B37EF57B20}" destId="{5289D0B1-A9F3-4875-94BE-F63A9ECE1427}" srcOrd="0" destOrd="0" presId="urn:microsoft.com/office/officeart/2005/8/layout/matrix1"/>
    <dgm:cxn modelId="{6A62553B-E199-4336-A763-9F3AA5875EF6}" type="presParOf" srcId="{D61131E2-DE44-488B-A8AF-35AB00ACF388}" destId="{41485D5B-3C39-45D8-B216-8FEE702DF6A3}" srcOrd="0" destOrd="0" presId="urn:microsoft.com/office/officeart/2005/8/layout/matrix1"/>
    <dgm:cxn modelId="{1DFE2EB8-923D-4543-BF02-CC4A603CB56D}" type="presParOf" srcId="{41485D5B-3C39-45D8-B216-8FEE702DF6A3}" destId="{C5777021-A61C-43CA-86C5-88DE2980A6B2}" srcOrd="0" destOrd="0" presId="urn:microsoft.com/office/officeart/2005/8/layout/matrix1"/>
    <dgm:cxn modelId="{A709DE04-B6DD-41B6-8D91-72771960DDA0}" type="presParOf" srcId="{41485D5B-3C39-45D8-B216-8FEE702DF6A3}" destId="{A95B76FD-9A77-4EC7-B27E-293D9D3749C6}" srcOrd="1" destOrd="0" presId="urn:microsoft.com/office/officeart/2005/8/layout/matrix1"/>
    <dgm:cxn modelId="{B95E028A-F5CA-4870-BD3D-9C4C02622830}" type="presParOf" srcId="{41485D5B-3C39-45D8-B216-8FEE702DF6A3}" destId="{C03C8D14-D44C-4A43-B164-8B7BA6025058}" srcOrd="2" destOrd="0" presId="urn:microsoft.com/office/officeart/2005/8/layout/matrix1"/>
    <dgm:cxn modelId="{6D784E7B-84F5-47CE-A77D-5F2E90694420}" type="presParOf" srcId="{41485D5B-3C39-45D8-B216-8FEE702DF6A3}" destId="{147A0398-6A09-4C87-A9B0-F784481AA6D6}" srcOrd="3" destOrd="0" presId="urn:microsoft.com/office/officeart/2005/8/layout/matrix1"/>
    <dgm:cxn modelId="{D8DE904C-DA52-438A-9CFE-9CA3DFEDBF33}" type="presParOf" srcId="{41485D5B-3C39-45D8-B216-8FEE702DF6A3}" destId="{8A3F0367-5344-457C-8858-89F65347BC6B}" srcOrd="4" destOrd="0" presId="urn:microsoft.com/office/officeart/2005/8/layout/matrix1"/>
    <dgm:cxn modelId="{A53E94C4-64F3-4167-8745-627AA609200A}" type="presParOf" srcId="{41485D5B-3C39-45D8-B216-8FEE702DF6A3}" destId="{3B479FE1-E19F-4DD5-83FE-F21A042A28AC}" srcOrd="5" destOrd="0" presId="urn:microsoft.com/office/officeart/2005/8/layout/matrix1"/>
    <dgm:cxn modelId="{D71CA563-8B31-4775-BFAA-D61DFACF84A5}" type="presParOf" srcId="{41485D5B-3C39-45D8-B216-8FEE702DF6A3}" destId="{D351DA81-EEA7-4CBB-A910-AC6E46D00975}" srcOrd="6" destOrd="0" presId="urn:microsoft.com/office/officeart/2005/8/layout/matrix1"/>
    <dgm:cxn modelId="{79AA94FA-1AF2-4E23-A245-41094287F1E2}" type="presParOf" srcId="{41485D5B-3C39-45D8-B216-8FEE702DF6A3}" destId="{0ACCDCBB-AC18-4DD3-83AC-4A129DC4DFB2}" srcOrd="7" destOrd="0" presId="urn:microsoft.com/office/officeart/2005/8/layout/matrix1"/>
    <dgm:cxn modelId="{6ABB9C1E-4260-488D-BE0E-7E685DA2FB37}" type="presParOf" srcId="{D61131E2-DE44-488B-A8AF-35AB00ACF388}" destId="{5289D0B1-A9F3-4875-94BE-F63A9ECE14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919D22B-6280-4A42-8E1B-17E29531914A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C98A8EE-D34F-43EE-A824-DDAC86CE36D6}">
      <dgm:prSet phldrT="[Текст]" custT="1"/>
      <dgm:spPr/>
      <dgm:t>
        <a:bodyPr anchor="b"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Для полноценной работы Многофункциональный центр обладает современным, эргономичным оборудованием, которое позволяет предоставлять услуги населению на качественно новом уровне. Кроме того, открыты и удаленные рабочие места во всех сельских поселениях Малокарачаевского района. Открытие подобных удаленных рабочих мест обеспечивает шаговую доступность услуг МФЦ.</a:t>
          </a:r>
        </a:p>
      </dgm:t>
    </dgm:pt>
    <dgm:pt modelId="{4D4DCEDC-F669-43F9-A55D-BACC4454AD26}" type="sibTrans" cxnId="{FECC706D-8B15-4706-A4F8-0CB416DF564F}">
      <dgm:prSet/>
      <dgm:spPr/>
      <dgm:t>
        <a:bodyPr/>
        <a:lstStyle/>
        <a:p>
          <a:endParaRPr lang="ru-RU"/>
        </a:p>
      </dgm:t>
    </dgm:pt>
    <dgm:pt modelId="{6604B660-3CAD-47EA-9C45-107577FE526A}" type="parTrans" cxnId="{FECC706D-8B15-4706-A4F8-0CB416DF564F}">
      <dgm:prSet/>
      <dgm:spPr/>
      <dgm:t>
        <a:bodyPr/>
        <a:lstStyle/>
        <a:p>
          <a:endParaRPr lang="ru-RU"/>
        </a:p>
      </dgm:t>
    </dgm:pt>
    <dgm:pt modelId="{F63BE473-5A2C-4E7C-AF5F-B87C9AA2C568}">
      <dgm:prSet custT="1"/>
      <dgm:spPr/>
      <dgm:t>
        <a:bodyPr/>
        <a:lstStyle/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A21FEE-6C99-4028-8DFE-DB31E1E35757}" type="parTrans" cxnId="{91D53B86-6C6F-454D-8433-22575AC87FC6}">
      <dgm:prSet/>
      <dgm:spPr/>
      <dgm:t>
        <a:bodyPr/>
        <a:lstStyle/>
        <a:p>
          <a:endParaRPr lang="ru-RU"/>
        </a:p>
      </dgm:t>
    </dgm:pt>
    <dgm:pt modelId="{65AF8317-C913-4D62-8650-CE77D9336E09}" type="sibTrans" cxnId="{91D53B86-6C6F-454D-8433-22575AC87FC6}">
      <dgm:prSet/>
      <dgm:spPr/>
      <dgm:t>
        <a:bodyPr/>
        <a:lstStyle/>
        <a:p>
          <a:endParaRPr lang="ru-RU"/>
        </a:p>
      </dgm:t>
    </dgm:pt>
    <dgm:pt modelId="{5DCD7877-AF0E-447E-8148-45F7890263EF}">
      <dgm:prSet custT="1"/>
      <dgm:spPr/>
      <dgm:t>
        <a:bodyPr/>
        <a:lstStyle/>
        <a:p>
          <a:endParaRPr lang="ru-RU"/>
        </a:p>
      </dgm:t>
    </dgm:pt>
    <dgm:pt modelId="{6526E163-180E-4DFA-8987-BCCB6BCBA6E2}" type="parTrans" cxnId="{A4519EBD-46CB-4E21-84B7-F7241A515D4F}">
      <dgm:prSet/>
      <dgm:spPr/>
      <dgm:t>
        <a:bodyPr/>
        <a:lstStyle/>
        <a:p>
          <a:endParaRPr lang="ru-RU"/>
        </a:p>
      </dgm:t>
    </dgm:pt>
    <dgm:pt modelId="{076F3635-F112-45AE-83F7-F4C429A3871C}" type="sibTrans" cxnId="{A4519EBD-46CB-4E21-84B7-F7241A515D4F}">
      <dgm:prSet/>
      <dgm:spPr/>
      <dgm:t>
        <a:bodyPr/>
        <a:lstStyle/>
        <a:p>
          <a:endParaRPr lang="ru-RU"/>
        </a:p>
      </dgm:t>
    </dgm:pt>
    <dgm:pt modelId="{283547CE-8A51-431C-A386-C994C0D27AC0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</dgm:t>
    </dgm:pt>
    <dgm:pt modelId="{F9E1D6D1-36E0-4063-B127-458CB2F95741}" type="parTrans" cxnId="{6E80AEBC-0933-4136-90FD-7A6C133C56CD}">
      <dgm:prSet/>
      <dgm:spPr/>
      <dgm:t>
        <a:bodyPr/>
        <a:lstStyle/>
        <a:p>
          <a:endParaRPr lang="ru-RU"/>
        </a:p>
      </dgm:t>
    </dgm:pt>
    <dgm:pt modelId="{1EDF5D23-D54B-4B47-AD92-E0C66158AEDA}" type="sibTrans" cxnId="{6E80AEBC-0933-4136-90FD-7A6C133C56CD}">
      <dgm:prSet/>
      <dgm:spPr/>
      <dgm:t>
        <a:bodyPr/>
        <a:lstStyle/>
        <a:p>
          <a:endParaRPr lang="ru-RU"/>
        </a:p>
      </dgm:t>
    </dgm:pt>
    <dgm:pt modelId="{93D93BED-B236-4899-98D3-D855CEF01954}">
      <dgm:prSet phldrT="[Текст]" custT="1"/>
      <dgm:spPr/>
      <dgm:t>
        <a:bodyPr/>
        <a:lstStyle/>
        <a:p>
          <a:pPr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Муниципальное бюджетное учреждение «Многофункциональный центр предоставления государственных и муниципальных услуг в Малокарачаевском муниципальном районе» создано 1 июля 2014 года. МБУ «МФЦ» находится по адресу: 369380  КЧР,   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Малокарачаевский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район,   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с.Учкекен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ул. М. </a:t>
          </a:r>
          <a:r>
            <a:rPr lang="ru-RU" sz="1200" b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Боташева</a:t>
          </a:r>
          <a:r>
            <a:rPr lang="ru-RU" sz="12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4</a:t>
          </a:r>
          <a:endParaRPr lang="ru-RU" sz="1400" b="0" dirty="0" smtClean="0">
            <a:latin typeface="Times New Roman" pitchFamily="18" charset="0"/>
            <a:cs typeface="Times New Roman" pitchFamily="18" charset="0"/>
          </a:endParaRPr>
        </a:p>
      </dgm:t>
    </dgm:pt>
    <dgm:pt modelId="{D99E7038-F522-45A5-BD3E-E71FBE2276E5}" type="sibTrans" cxnId="{6DF7EEFC-6587-4471-AD6C-5226CB907E7F}">
      <dgm:prSet/>
      <dgm:spPr/>
      <dgm:t>
        <a:bodyPr/>
        <a:lstStyle/>
        <a:p>
          <a:endParaRPr lang="ru-RU"/>
        </a:p>
      </dgm:t>
    </dgm:pt>
    <dgm:pt modelId="{816B3B4A-33B4-49E5-94D8-59B1A7BB099C}" type="parTrans" cxnId="{6DF7EEFC-6587-4471-AD6C-5226CB907E7F}">
      <dgm:prSet/>
      <dgm:spPr/>
      <dgm:t>
        <a:bodyPr/>
        <a:lstStyle/>
        <a:p>
          <a:endParaRPr lang="ru-RU"/>
        </a:p>
      </dgm:t>
    </dgm:pt>
    <dgm:pt modelId="{5B16742A-1570-4A2F-A313-B3B37EF57B20}">
      <dgm:prSet phldrT="[Текст]" custT="1"/>
      <dgm:spPr>
        <a:solidFill>
          <a:srgbClr val="EEF5AD"/>
        </a:soli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Общий объем финансового обеспечения программы на 2017 год – 4658,3 тыс. руб.</a:t>
          </a:r>
          <a:endParaRPr lang="ru-RU" sz="1400" b="0" dirty="0"/>
        </a:p>
      </dgm:t>
    </dgm:pt>
    <dgm:pt modelId="{0828B823-39FB-456D-9C59-E74D29388D58}" type="sibTrans" cxnId="{5F210600-CEBB-41B1-9B8B-97D097612955}">
      <dgm:prSet/>
      <dgm:spPr/>
      <dgm:t>
        <a:bodyPr/>
        <a:lstStyle/>
        <a:p>
          <a:endParaRPr lang="ru-RU"/>
        </a:p>
      </dgm:t>
    </dgm:pt>
    <dgm:pt modelId="{87755498-A988-48F8-A5E9-0CC36582CA73}" type="parTrans" cxnId="{5F210600-CEBB-41B1-9B8B-97D097612955}">
      <dgm:prSet/>
      <dgm:spPr/>
      <dgm:t>
        <a:bodyPr/>
        <a:lstStyle/>
        <a:p>
          <a:endParaRPr lang="ru-RU"/>
        </a:p>
      </dgm:t>
    </dgm:pt>
    <dgm:pt modelId="{D61131E2-DE44-488B-A8AF-35AB00ACF388}" type="pres">
      <dgm:prSet presAssocID="{4919D22B-6280-4A42-8E1B-17E29531914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485D5B-3C39-45D8-B216-8FEE702DF6A3}" type="pres">
      <dgm:prSet presAssocID="{4919D22B-6280-4A42-8E1B-17E29531914A}" presName="matrix" presStyleCnt="0"/>
      <dgm:spPr/>
    </dgm:pt>
    <dgm:pt modelId="{C5777021-A61C-43CA-86C5-88DE2980A6B2}" type="pres">
      <dgm:prSet presAssocID="{4919D22B-6280-4A42-8E1B-17E29531914A}" presName="tile1" presStyleLbl="node1" presStyleIdx="0" presStyleCnt="4"/>
      <dgm:spPr/>
      <dgm:t>
        <a:bodyPr/>
        <a:lstStyle/>
        <a:p>
          <a:endParaRPr lang="ru-RU"/>
        </a:p>
      </dgm:t>
    </dgm:pt>
    <dgm:pt modelId="{A95B76FD-9A77-4EC7-B27E-293D9D3749C6}" type="pres">
      <dgm:prSet presAssocID="{4919D22B-6280-4A42-8E1B-17E29531914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C8D14-D44C-4A43-B164-8B7BA6025058}" type="pres">
      <dgm:prSet presAssocID="{4919D22B-6280-4A42-8E1B-17E29531914A}" presName="tile2" presStyleLbl="node1" presStyleIdx="1" presStyleCnt="4"/>
      <dgm:spPr/>
      <dgm:t>
        <a:bodyPr/>
        <a:lstStyle/>
        <a:p>
          <a:endParaRPr lang="ru-RU"/>
        </a:p>
      </dgm:t>
    </dgm:pt>
    <dgm:pt modelId="{147A0398-6A09-4C87-A9B0-F784481AA6D6}" type="pres">
      <dgm:prSet presAssocID="{4919D22B-6280-4A42-8E1B-17E29531914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F0367-5344-457C-8858-89F65347BC6B}" type="pres">
      <dgm:prSet presAssocID="{4919D22B-6280-4A42-8E1B-17E29531914A}" presName="tile3" presStyleLbl="node1" presStyleIdx="2" presStyleCnt="4" custLinFactNeighborY="6123"/>
      <dgm:spPr/>
      <dgm:t>
        <a:bodyPr/>
        <a:lstStyle/>
        <a:p>
          <a:endParaRPr lang="ru-RU"/>
        </a:p>
      </dgm:t>
    </dgm:pt>
    <dgm:pt modelId="{3B479FE1-E19F-4DD5-83FE-F21A042A28AC}" type="pres">
      <dgm:prSet presAssocID="{4919D22B-6280-4A42-8E1B-17E29531914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DA81-EEA7-4CBB-A910-AC6E46D00975}" type="pres">
      <dgm:prSet presAssocID="{4919D22B-6280-4A42-8E1B-17E29531914A}" presName="tile4" presStyleLbl="node1" presStyleIdx="3" presStyleCnt="4"/>
      <dgm:spPr/>
      <dgm:t>
        <a:bodyPr/>
        <a:lstStyle/>
        <a:p>
          <a:endParaRPr lang="ru-RU"/>
        </a:p>
      </dgm:t>
    </dgm:pt>
    <dgm:pt modelId="{0ACCDCBB-AC18-4DD3-83AC-4A129DC4DFB2}" type="pres">
      <dgm:prSet presAssocID="{4919D22B-6280-4A42-8E1B-17E29531914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9D0B1-A9F3-4875-94BE-F63A9ECE1427}" type="pres">
      <dgm:prSet presAssocID="{4919D22B-6280-4A42-8E1B-17E29531914A}" presName="centerTile" presStyleLbl="fgShp" presStyleIdx="0" presStyleCnt="1" custScaleX="167278" custScaleY="197716" custLinFactY="-1142" custLinFactNeighborX="8608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C706D-8B15-4706-A4F8-0CB416DF564F}" srcId="{5B16742A-1570-4A2F-A313-B3B37EF57B20}" destId="{FC98A8EE-D34F-43EE-A824-DDAC86CE36D6}" srcOrd="2" destOrd="0" parTransId="{6604B660-3CAD-47EA-9C45-107577FE526A}" sibTransId="{4D4DCEDC-F669-43F9-A55D-BACC4454AD26}"/>
    <dgm:cxn modelId="{2A40A111-D8CA-45F7-A613-227DD90BA2AF}" type="presOf" srcId="{FC98A8EE-D34F-43EE-A824-DDAC86CE36D6}" destId="{8A3F0367-5344-457C-8858-89F65347BC6B}" srcOrd="0" destOrd="0" presId="urn:microsoft.com/office/officeart/2005/8/layout/matrix1"/>
    <dgm:cxn modelId="{B9E0A940-B249-4C3D-BF2A-B3F1FA000C58}" type="presOf" srcId="{4919D22B-6280-4A42-8E1B-17E29531914A}" destId="{D61131E2-DE44-488B-A8AF-35AB00ACF388}" srcOrd="0" destOrd="0" presId="urn:microsoft.com/office/officeart/2005/8/layout/matrix1"/>
    <dgm:cxn modelId="{BF12669E-67B5-48CB-80B0-DA89A36905C8}" type="presOf" srcId="{93D93BED-B236-4899-98D3-D855CEF01954}" destId="{C5777021-A61C-43CA-86C5-88DE2980A6B2}" srcOrd="0" destOrd="0" presId="urn:microsoft.com/office/officeart/2005/8/layout/matrix1"/>
    <dgm:cxn modelId="{A4519EBD-46CB-4E21-84B7-F7241A515D4F}" srcId="{4919D22B-6280-4A42-8E1B-17E29531914A}" destId="{5DCD7877-AF0E-447E-8148-45F7890263EF}" srcOrd="1" destOrd="0" parTransId="{6526E163-180E-4DFA-8987-BCCB6BCBA6E2}" sibTransId="{076F3635-F112-45AE-83F7-F4C429A3871C}"/>
    <dgm:cxn modelId="{2B492FC0-745C-4201-B4BC-E80C91AA512E}" type="presOf" srcId="{F63BE473-5A2C-4E7C-AF5F-B87C9AA2C568}" destId="{147A0398-6A09-4C87-A9B0-F784481AA6D6}" srcOrd="1" destOrd="0" presId="urn:microsoft.com/office/officeart/2005/8/layout/matrix1"/>
    <dgm:cxn modelId="{5F210600-CEBB-41B1-9B8B-97D097612955}" srcId="{4919D22B-6280-4A42-8E1B-17E29531914A}" destId="{5B16742A-1570-4A2F-A313-B3B37EF57B20}" srcOrd="0" destOrd="0" parTransId="{87755498-A988-48F8-A5E9-0CC36582CA73}" sibTransId="{0828B823-39FB-456D-9C59-E74D29388D58}"/>
    <dgm:cxn modelId="{91D53B86-6C6F-454D-8433-22575AC87FC6}" srcId="{5B16742A-1570-4A2F-A313-B3B37EF57B20}" destId="{F63BE473-5A2C-4E7C-AF5F-B87C9AA2C568}" srcOrd="1" destOrd="0" parTransId="{18A21FEE-6C99-4028-8DFE-DB31E1E35757}" sibTransId="{65AF8317-C913-4D62-8650-CE77D9336E09}"/>
    <dgm:cxn modelId="{4A2A0413-5D06-4D0C-8DB4-91D80EA62AB6}" type="presOf" srcId="{FC98A8EE-D34F-43EE-A824-DDAC86CE36D6}" destId="{3B479FE1-E19F-4DD5-83FE-F21A042A28AC}" srcOrd="1" destOrd="0" presId="urn:microsoft.com/office/officeart/2005/8/layout/matrix1"/>
    <dgm:cxn modelId="{E9D6376A-D243-4EC8-888F-5001F77F72AA}" type="presOf" srcId="{283547CE-8A51-431C-A386-C994C0D27AC0}" destId="{0ACCDCBB-AC18-4DD3-83AC-4A129DC4DFB2}" srcOrd="1" destOrd="0" presId="urn:microsoft.com/office/officeart/2005/8/layout/matrix1"/>
    <dgm:cxn modelId="{6DF7EEFC-6587-4471-AD6C-5226CB907E7F}" srcId="{5B16742A-1570-4A2F-A313-B3B37EF57B20}" destId="{93D93BED-B236-4899-98D3-D855CEF01954}" srcOrd="0" destOrd="0" parTransId="{816B3B4A-33B4-49E5-94D8-59B1A7BB099C}" sibTransId="{D99E7038-F522-45A5-BD3E-E71FBE2276E5}"/>
    <dgm:cxn modelId="{6E80AEBC-0933-4136-90FD-7A6C133C56CD}" srcId="{5B16742A-1570-4A2F-A313-B3B37EF57B20}" destId="{283547CE-8A51-431C-A386-C994C0D27AC0}" srcOrd="3" destOrd="0" parTransId="{F9E1D6D1-36E0-4063-B127-458CB2F95741}" sibTransId="{1EDF5D23-D54B-4B47-AD92-E0C66158AEDA}"/>
    <dgm:cxn modelId="{E8DBBAB6-7ED7-4F72-A03D-1C669440E00A}" type="presOf" srcId="{F63BE473-5A2C-4E7C-AF5F-B87C9AA2C568}" destId="{C03C8D14-D44C-4A43-B164-8B7BA6025058}" srcOrd="0" destOrd="0" presId="urn:microsoft.com/office/officeart/2005/8/layout/matrix1"/>
    <dgm:cxn modelId="{2C380935-EF70-4DAA-82AD-5E4C30921D79}" type="presOf" srcId="{93D93BED-B236-4899-98D3-D855CEF01954}" destId="{A95B76FD-9A77-4EC7-B27E-293D9D3749C6}" srcOrd="1" destOrd="0" presId="urn:microsoft.com/office/officeart/2005/8/layout/matrix1"/>
    <dgm:cxn modelId="{6FEBFB91-22DD-4EAA-8756-61D7CF52B89C}" type="presOf" srcId="{283547CE-8A51-431C-A386-C994C0D27AC0}" destId="{D351DA81-EEA7-4CBB-A910-AC6E46D00975}" srcOrd="0" destOrd="0" presId="urn:microsoft.com/office/officeart/2005/8/layout/matrix1"/>
    <dgm:cxn modelId="{D66D151A-E10F-47D0-9A22-371B535B10C4}" type="presOf" srcId="{5B16742A-1570-4A2F-A313-B3B37EF57B20}" destId="{5289D0B1-A9F3-4875-94BE-F63A9ECE1427}" srcOrd="0" destOrd="0" presId="urn:microsoft.com/office/officeart/2005/8/layout/matrix1"/>
    <dgm:cxn modelId="{D3416E91-82D4-4F00-95C0-36FC6629B347}" type="presParOf" srcId="{D61131E2-DE44-488B-A8AF-35AB00ACF388}" destId="{41485D5B-3C39-45D8-B216-8FEE702DF6A3}" srcOrd="0" destOrd="0" presId="urn:microsoft.com/office/officeart/2005/8/layout/matrix1"/>
    <dgm:cxn modelId="{80C4A710-8D89-4DEF-8E84-5DBE5CB09E1E}" type="presParOf" srcId="{41485D5B-3C39-45D8-B216-8FEE702DF6A3}" destId="{C5777021-A61C-43CA-86C5-88DE2980A6B2}" srcOrd="0" destOrd="0" presId="urn:microsoft.com/office/officeart/2005/8/layout/matrix1"/>
    <dgm:cxn modelId="{904B73BD-8E82-41C5-97A0-AE6C97F5B7A9}" type="presParOf" srcId="{41485D5B-3C39-45D8-B216-8FEE702DF6A3}" destId="{A95B76FD-9A77-4EC7-B27E-293D9D3749C6}" srcOrd="1" destOrd="0" presId="urn:microsoft.com/office/officeart/2005/8/layout/matrix1"/>
    <dgm:cxn modelId="{C818BA4F-AF29-4CAE-B10B-CFDEE6743361}" type="presParOf" srcId="{41485D5B-3C39-45D8-B216-8FEE702DF6A3}" destId="{C03C8D14-D44C-4A43-B164-8B7BA6025058}" srcOrd="2" destOrd="0" presId="urn:microsoft.com/office/officeart/2005/8/layout/matrix1"/>
    <dgm:cxn modelId="{2FFE1373-579C-4C72-9A7D-AB1DD289C20C}" type="presParOf" srcId="{41485D5B-3C39-45D8-B216-8FEE702DF6A3}" destId="{147A0398-6A09-4C87-A9B0-F784481AA6D6}" srcOrd="3" destOrd="0" presId="urn:microsoft.com/office/officeart/2005/8/layout/matrix1"/>
    <dgm:cxn modelId="{00B08AFD-584B-4533-A000-FC7E7CFDA8F2}" type="presParOf" srcId="{41485D5B-3C39-45D8-B216-8FEE702DF6A3}" destId="{8A3F0367-5344-457C-8858-89F65347BC6B}" srcOrd="4" destOrd="0" presId="urn:microsoft.com/office/officeart/2005/8/layout/matrix1"/>
    <dgm:cxn modelId="{3E95CCEE-0F7F-4769-95C5-BDE8D41DCC4B}" type="presParOf" srcId="{41485D5B-3C39-45D8-B216-8FEE702DF6A3}" destId="{3B479FE1-E19F-4DD5-83FE-F21A042A28AC}" srcOrd="5" destOrd="0" presId="urn:microsoft.com/office/officeart/2005/8/layout/matrix1"/>
    <dgm:cxn modelId="{4C2B3BBB-8C02-487A-A077-DE186744E28C}" type="presParOf" srcId="{41485D5B-3C39-45D8-B216-8FEE702DF6A3}" destId="{D351DA81-EEA7-4CBB-A910-AC6E46D00975}" srcOrd="6" destOrd="0" presId="urn:microsoft.com/office/officeart/2005/8/layout/matrix1"/>
    <dgm:cxn modelId="{142C1207-0476-412A-8769-7C8AD913C32B}" type="presParOf" srcId="{41485D5B-3C39-45D8-B216-8FEE702DF6A3}" destId="{0ACCDCBB-AC18-4DD3-83AC-4A129DC4DFB2}" srcOrd="7" destOrd="0" presId="urn:microsoft.com/office/officeart/2005/8/layout/matrix1"/>
    <dgm:cxn modelId="{DBE802A1-869C-42A1-B612-09E91638E5AD}" type="presParOf" srcId="{D61131E2-DE44-488B-A8AF-35AB00ACF388}" destId="{5289D0B1-A9F3-4875-94BE-F63A9ECE14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D4C910F-E133-40AF-ABA8-9E81EC72833D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1B0569-6F69-44D2-9122-2CE7C7D4C874}">
      <dgm:prSet phldrT="[Текст]" custT="1"/>
      <dgm:spPr>
        <a:solidFill>
          <a:srgbClr val="EEF5AD"/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Общий объем финансового обеспечения программы за счет местного бюджета на 2017 год – 1000,0 тыс. руб.; </a:t>
          </a:r>
        </a:p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финансовое обеспечение программы осуществляется также за счет средств ОМС</a:t>
          </a:r>
          <a:endParaRPr lang="ru-RU" sz="1400" b="0" dirty="0">
            <a:solidFill>
              <a:schemeClr val="tx1"/>
            </a:solidFill>
          </a:endParaRPr>
        </a:p>
      </dgm:t>
    </dgm:pt>
    <dgm:pt modelId="{923ED4D0-E697-4CEE-883C-6BA1B360C3FA}" type="parTrans" cxnId="{52DC87F0-33F3-4850-894D-E182C95026E8}">
      <dgm:prSet/>
      <dgm:spPr/>
      <dgm:t>
        <a:bodyPr/>
        <a:lstStyle/>
        <a:p>
          <a:endParaRPr lang="ru-RU"/>
        </a:p>
      </dgm:t>
    </dgm:pt>
    <dgm:pt modelId="{81D95E8C-3413-4863-95F9-7E076C037F5E}" type="sibTrans" cxnId="{52DC87F0-33F3-4850-894D-E182C95026E8}">
      <dgm:prSet/>
      <dgm:spPr/>
      <dgm:t>
        <a:bodyPr/>
        <a:lstStyle/>
        <a:p>
          <a:endParaRPr lang="ru-RU"/>
        </a:p>
      </dgm:t>
    </dgm:pt>
    <dgm:pt modelId="{BB0B1AE1-C8D3-4125-8963-7FC78453AAD4}" type="pres">
      <dgm:prSet presAssocID="{7D4C910F-E133-40AF-ABA8-9E81EC72833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A30995B-E26E-4800-8DDA-D729718395EB}" type="pres">
      <dgm:prSet presAssocID="{E01B0569-6F69-44D2-9122-2CE7C7D4C874}" presName="vertOne" presStyleCnt="0"/>
      <dgm:spPr/>
    </dgm:pt>
    <dgm:pt modelId="{A11B08C1-E123-40AA-A9DA-DE8CAE16BC6C}" type="pres">
      <dgm:prSet presAssocID="{E01B0569-6F69-44D2-9122-2CE7C7D4C874}" presName="txOne" presStyleLbl="node0" presStyleIdx="0" presStyleCnt="1" custLinFactNeighborX="-1193" custLinFactNeighborY="-682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772562-F481-4560-BB92-23C484EC016A}" type="pres">
      <dgm:prSet presAssocID="{E01B0569-6F69-44D2-9122-2CE7C7D4C874}" presName="horzOne" presStyleCnt="0"/>
      <dgm:spPr/>
    </dgm:pt>
  </dgm:ptLst>
  <dgm:cxnLst>
    <dgm:cxn modelId="{52DC87F0-33F3-4850-894D-E182C95026E8}" srcId="{7D4C910F-E133-40AF-ABA8-9E81EC72833D}" destId="{E01B0569-6F69-44D2-9122-2CE7C7D4C874}" srcOrd="0" destOrd="0" parTransId="{923ED4D0-E697-4CEE-883C-6BA1B360C3FA}" sibTransId="{81D95E8C-3413-4863-95F9-7E076C037F5E}"/>
    <dgm:cxn modelId="{82092798-911E-4B18-B814-7CFA7ED11776}" type="presOf" srcId="{7D4C910F-E133-40AF-ABA8-9E81EC72833D}" destId="{BB0B1AE1-C8D3-4125-8963-7FC78453AAD4}" srcOrd="0" destOrd="0" presId="urn:microsoft.com/office/officeart/2005/8/layout/hierarchy4"/>
    <dgm:cxn modelId="{F96C4885-4C2C-41ED-8559-F37C47A8C131}" type="presOf" srcId="{E01B0569-6F69-44D2-9122-2CE7C7D4C874}" destId="{A11B08C1-E123-40AA-A9DA-DE8CAE16BC6C}" srcOrd="0" destOrd="0" presId="urn:microsoft.com/office/officeart/2005/8/layout/hierarchy4"/>
    <dgm:cxn modelId="{A7DB6FF4-E1BC-4217-B8F3-5CD645F58A38}" type="presParOf" srcId="{BB0B1AE1-C8D3-4125-8963-7FC78453AAD4}" destId="{DA30995B-E26E-4800-8DDA-D729718395EB}" srcOrd="0" destOrd="0" presId="urn:microsoft.com/office/officeart/2005/8/layout/hierarchy4"/>
    <dgm:cxn modelId="{356A7F46-F93A-4710-A6CE-DD8028C81B8D}" type="presParOf" srcId="{DA30995B-E26E-4800-8DDA-D729718395EB}" destId="{A11B08C1-E123-40AA-A9DA-DE8CAE16BC6C}" srcOrd="0" destOrd="0" presId="urn:microsoft.com/office/officeart/2005/8/layout/hierarchy4"/>
    <dgm:cxn modelId="{92424788-F033-49CC-90B4-7405EB3C4D11}" type="presParOf" srcId="{DA30995B-E26E-4800-8DDA-D729718395EB}" destId="{3A772562-F481-4560-BB92-23C484EC016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357EFAF-04F9-44BD-9155-7ECC5EE8EAF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9105B5-E026-4D5D-8AF9-F0E9247C54E0}">
      <dgm:prSet phldrT="[Текст]" custT="1"/>
      <dgm:spPr>
        <a:solidFill>
          <a:srgbClr val="EEF5AD"/>
        </a:soli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Общий объем финансового обеспечения программы на 2017 год  – 50,0 тыс. руб.</a:t>
          </a:r>
          <a:endParaRPr lang="ru-RU" sz="1400" b="0" dirty="0"/>
        </a:p>
      </dgm:t>
    </dgm:pt>
    <dgm:pt modelId="{F5DD1744-C191-4C12-8D94-5A0D6EC34E6B}" type="parTrans" cxnId="{7C31B31C-395B-465D-8409-293444AE4A2F}">
      <dgm:prSet/>
      <dgm:spPr/>
      <dgm:t>
        <a:bodyPr/>
        <a:lstStyle/>
        <a:p>
          <a:endParaRPr lang="ru-RU"/>
        </a:p>
      </dgm:t>
    </dgm:pt>
    <dgm:pt modelId="{02544534-A4AE-4D07-A35A-B23B6A351A9E}" type="sibTrans" cxnId="{7C31B31C-395B-465D-8409-293444AE4A2F}">
      <dgm:prSet/>
      <dgm:spPr/>
      <dgm:t>
        <a:bodyPr/>
        <a:lstStyle/>
        <a:p>
          <a:endParaRPr lang="ru-RU"/>
        </a:p>
      </dgm:t>
    </dgm:pt>
    <dgm:pt modelId="{0246FA4E-63A0-4E6C-913C-43FE4CC1FAD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«Изготовление и тиражирование информационных материалов»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CA96F-3A42-43F6-93A7-CAF124E0676F}" type="parTrans" cxnId="{28E98B55-B5CB-4D32-9F21-057F56D9EDCE}">
      <dgm:prSet/>
      <dgm:spPr/>
      <dgm:t>
        <a:bodyPr/>
        <a:lstStyle/>
        <a:p>
          <a:endParaRPr lang="ru-RU"/>
        </a:p>
      </dgm:t>
    </dgm:pt>
    <dgm:pt modelId="{E57110AC-9670-411A-8B3B-6DD84D12EFC3}" type="sibTrans" cxnId="{28E98B55-B5CB-4D32-9F21-057F56D9EDCE}">
      <dgm:prSet/>
      <dgm:spPr/>
      <dgm:t>
        <a:bodyPr/>
        <a:lstStyle/>
        <a:p>
          <a:endParaRPr lang="ru-RU"/>
        </a:p>
      </dgm:t>
    </dgm:pt>
    <dgm:pt modelId="{EFDEE478-8949-4AE6-8677-44B6840FD89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«Организация спортивно-массовых мероприятий и соревнований по различным видам спорта»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7F0F3F-7B37-4DC8-BF0C-AAD174A5E84D}" type="parTrans" cxnId="{2CF691F3-01F4-4D59-90DE-868E698D0A5C}">
      <dgm:prSet/>
      <dgm:spPr/>
      <dgm:t>
        <a:bodyPr/>
        <a:lstStyle/>
        <a:p>
          <a:endParaRPr lang="ru-RU"/>
        </a:p>
      </dgm:t>
    </dgm:pt>
    <dgm:pt modelId="{5394AC2A-3BD0-4628-B475-6B668D7BE427}" type="sibTrans" cxnId="{2CF691F3-01F4-4D59-90DE-868E698D0A5C}">
      <dgm:prSet/>
      <dgm:spPr/>
      <dgm:t>
        <a:bodyPr/>
        <a:lstStyle/>
        <a:p>
          <a:endParaRPr lang="ru-RU"/>
        </a:p>
      </dgm:t>
    </dgm:pt>
    <dgm:pt modelId="{082025A4-3D03-4004-B315-8965E75DD0C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«Проведение районных конкурсов воспитательных проектов образовательных учреждений, макетов антирекламы наркотикам»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3876B3-2037-4B94-8EDE-AB0C7EFA07CF}" type="parTrans" cxnId="{3F9DE8C2-3372-4000-ADC5-F33DD416B7B2}">
      <dgm:prSet/>
      <dgm:spPr/>
      <dgm:t>
        <a:bodyPr/>
        <a:lstStyle/>
        <a:p>
          <a:endParaRPr lang="ru-RU"/>
        </a:p>
      </dgm:t>
    </dgm:pt>
    <dgm:pt modelId="{AF8608FB-F259-4F98-A1C8-1699605DFAF4}" type="sibTrans" cxnId="{3F9DE8C2-3372-4000-ADC5-F33DD416B7B2}">
      <dgm:prSet/>
      <dgm:spPr/>
      <dgm:t>
        <a:bodyPr/>
        <a:lstStyle/>
        <a:p>
          <a:endParaRPr lang="ru-RU"/>
        </a:p>
      </dgm:t>
    </dgm:pt>
    <dgm:pt modelId="{A1823495-0F45-494E-83B7-65471BC61882}">
      <dgm:prSet phldrT="[Текст]" phldr="1"/>
      <dgm:spPr/>
      <dgm:t>
        <a:bodyPr/>
        <a:lstStyle/>
        <a:p>
          <a:endParaRPr lang="ru-RU"/>
        </a:p>
      </dgm:t>
    </dgm:pt>
    <dgm:pt modelId="{CBD5271A-BDE3-4146-948D-BCAB767AA85F}" type="parTrans" cxnId="{51FA88C0-7EFB-4223-B36F-F7FC20646DD5}">
      <dgm:prSet/>
      <dgm:spPr/>
      <dgm:t>
        <a:bodyPr/>
        <a:lstStyle/>
        <a:p>
          <a:endParaRPr lang="ru-RU"/>
        </a:p>
      </dgm:t>
    </dgm:pt>
    <dgm:pt modelId="{DB0A93A3-2409-4005-80F8-07A2DB775F08}" type="sibTrans" cxnId="{51FA88C0-7EFB-4223-B36F-F7FC20646DD5}">
      <dgm:prSet/>
      <dgm:spPr/>
      <dgm:t>
        <a:bodyPr/>
        <a:lstStyle/>
        <a:p>
          <a:endParaRPr lang="ru-RU"/>
        </a:p>
      </dgm:t>
    </dgm:pt>
    <dgm:pt modelId="{199E4BF9-9952-4F4C-B922-64A05BDDBCDC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«Проведение комплекса мероприятий направленных на выявление и уничтожение очагов произрастания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наркосодержащей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растительности»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06969A-F832-4DD1-90D8-2941C3EE85E7}" type="parTrans" cxnId="{8192595B-EECE-499E-A5F6-472B4F5B52F8}">
      <dgm:prSet/>
      <dgm:spPr/>
      <dgm:t>
        <a:bodyPr/>
        <a:lstStyle/>
        <a:p>
          <a:endParaRPr lang="ru-RU"/>
        </a:p>
      </dgm:t>
    </dgm:pt>
    <dgm:pt modelId="{C498F0FD-DA83-42D2-95E8-7B4F1E059C94}" type="sibTrans" cxnId="{8192595B-EECE-499E-A5F6-472B4F5B52F8}">
      <dgm:prSet/>
      <dgm:spPr/>
      <dgm:t>
        <a:bodyPr/>
        <a:lstStyle/>
        <a:p>
          <a:endParaRPr lang="ru-RU"/>
        </a:p>
      </dgm:t>
    </dgm:pt>
    <dgm:pt modelId="{AD316BEC-6EE1-4B5D-BC61-AE9C32A34EF7}" type="pres">
      <dgm:prSet presAssocID="{D357EFAF-04F9-44BD-9155-7ECC5EE8EAF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9C753-77D3-4AD4-B101-987BB91C8201}" type="pres">
      <dgm:prSet presAssocID="{D357EFAF-04F9-44BD-9155-7ECC5EE8EAFD}" presName="matrix" presStyleCnt="0"/>
      <dgm:spPr/>
    </dgm:pt>
    <dgm:pt modelId="{1E55F31A-F742-4F74-BECC-D42143D429C2}" type="pres">
      <dgm:prSet presAssocID="{D357EFAF-04F9-44BD-9155-7ECC5EE8EAFD}" presName="tile1" presStyleLbl="node1" presStyleIdx="0" presStyleCnt="4"/>
      <dgm:spPr/>
      <dgm:t>
        <a:bodyPr/>
        <a:lstStyle/>
        <a:p>
          <a:endParaRPr lang="ru-RU"/>
        </a:p>
      </dgm:t>
    </dgm:pt>
    <dgm:pt modelId="{95766A47-C85D-4FC6-B364-34B2169DF9DC}" type="pres">
      <dgm:prSet presAssocID="{D357EFAF-04F9-44BD-9155-7ECC5EE8EA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D1B64-3CDF-4B08-9B3F-84BEB9E042EC}" type="pres">
      <dgm:prSet presAssocID="{D357EFAF-04F9-44BD-9155-7ECC5EE8EAFD}" presName="tile2" presStyleLbl="node1" presStyleIdx="1" presStyleCnt="4" custLinFactNeighborY="-2767"/>
      <dgm:spPr/>
      <dgm:t>
        <a:bodyPr/>
        <a:lstStyle/>
        <a:p>
          <a:endParaRPr lang="ru-RU"/>
        </a:p>
      </dgm:t>
    </dgm:pt>
    <dgm:pt modelId="{B18365BC-86FD-48F9-9803-BE830D37832F}" type="pres">
      <dgm:prSet presAssocID="{D357EFAF-04F9-44BD-9155-7ECC5EE8EA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BC22-FE71-4E96-B62C-8724F067525B}" type="pres">
      <dgm:prSet presAssocID="{D357EFAF-04F9-44BD-9155-7ECC5EE8EAFD}" presName="tile3" presStyleLbl="node1" presStyleIdx="2" presStyleCnt="4"/>
      <dgm:spPr/>
      <dgm:t>
        <a:bodyPr/>
        <a:lstStyle/>
        <a:p>
          <a:endParaRPr lang="ru-RU"/>
        </a:p>
      </dgm:t>
    </dgm:pt>
    <dgm:pt modelId="{4E473B03-D64C-4F61-B190-48B637772A64}" type="pres">
      <dgm:prSet presAssocID="{D357EFAF-04F9-44BD-9155-7ECC5EE8EA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C5A22-DAEF-43EE-81BE-140B50ABFE72}" type="pres">
      <dgm:prSet presAssocID="{D357EFAF-04F9-44BD-9155-7ECC5EE8EAFD}" presName="tile4" presStyleLbl="node1" presStyleIdx="3" presStyleCnt="4"/>
      <dgm:spPr/>
      <dgm:t>
        <a:bodyPr/>
        <a:lstStyle/>
        <a:p>
          <a:endParaRPr lang="ru-RU"/>
        </a:p>
      </dgm:t>
    </dgm:pt>
    <dgm:pt modelId="{7C073621-A67D-48E4-819A-A3A836632E0C}" type="pres">
      <dgm:prSet presAssocID="{D357EFAF-04F9-44BD-9155-7ECC5EE8EA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C274-BB4B-48FC-B901-2A760B8C3BA1}" type="pres">
      <dgm:prSet presAssocID="{D357EFAF-04F9-44BD-9155-7ECC5EE8EAFD}" presName="centerTile" presStyleLbl="fgShp" presStyleIdx="0" presStyleCnt="1" custScaleX="120275" custScaleY="1276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638C2-E4D8-43E2-A549-A3C539B87042}" type="presOf" srcId="{0246FA4E-63A0-4E6C-913C-43FE4CC1FADA}" destId="{1E55F31A-F742-4F74-BECC-D42143D429C2}" srcOrd="0" destOrd="0" presId="urn:microsoft.com/office/officeart/2005/8/layout/matrix1"/>
    <dgm:cxn modelId="{730B0E59-1445-45E8-A267-0344B146801F}" type="presOf" srcId="{082025A4-3D03-4004-B315-8965E75DD0CC}" destId="{EF9C5A22-DAEF-43EE-81BE-140B50ABFE72}" srcOrd="0" destOrd="0" presId="urn:microsoft.com/office/officeart/2005/8/layout/matrix1"/>
    <dgm:cxn modelId="{D2EB9204-839F-44BC-B88A-921F9BA63576}" type="presOf" srcId="{ED9105B5-E026-4D5D-8AF9-F0E9247C54E0}" destId="{4E7BC274-BB4B-48FC-B901-2A760B8C3BA1}" srcOrd="0" destOrd="0" presId="urn:microsoft.com/office/officeart/2005/8/layout/matrix1"/>
    <dgm:cxn modelId="{B2B9FF51-4A3D-46CE-97C9-0CEAB7C521AF}" type="presOf" srcId="{199E4BF9-9952-4F4C-B922-64A05BDDBCDC}" destId="{5292BC22-FE71-4E96-B62C-8724F067525B}" srcOrd="0" destOrd="0" presId="urn:microsoft.com/office/officeart/2005/8/layout/matrix1"/>
    <dgm:cxn modelId="{58A44D4E-A424-4642-9783-2CF21B31A412}" type="presOf" srcId="{199E4BF9-9952-4F4C-B922-64A05BDDBCDC}" destId="{4E473B03-D64C-4F61-B190-48B637772A64}" srcOrd="1" destOrd="0" presId="urn:microsoft.com/office/officeart/2005/8/layout/matrix1"/>
    <dgm:cxn modelId="{51FA88C0-7EFB-4223-B36F-F7FC20646DD5}" srcId="{ED9105B5-E026-4D5D-8AF9-F0E9247C54E0}" destId="{A1823495-0F45-494E-83B7-65471BC61882}" srcOrd="4" destOrd="0" parTransId="{CBD5271A-BDE3-4146-948D-BCAB767AA85F}" sibTransId="{DB0A93A3-2409-4005-80F8-07A2DB775F08}"/>
    <dgm:cxn modelId="{6A65FABB-D120-4A55-B955-0F12FD57C6B5}" type="presOf" srcId="{082025A4-3D03-4004-B315-8965E75DD0CC}" destId="{7C073621-A67D-48E4-819A-A3A836632E0C}" srcOrd="1" destOrd="0" presId="urn:microsoft.com/office/officeart/2005/8/layout/matrix1"/>
    <dgm:cxn modelId="{8192595B-EECE-499E-A5F6-472B4F5B52F8}" srcId="{ED9105B5-E026-4D5D-8AF9-F0E9247C54E0}" destId="{199E4BF9-9952-4F4C-B922-64A05BDDBCDC}" srcOrd="2" destOrd="0" parTransId="{7606969A-F832-4DD1-90D8-2941C3EE85E7}" sibTransId="{C498F0FD-DA83-42D2-95E8-7B4F1E059C94}"/>
    <dgm:cxn modelId="{3F9DE8C2-3372-4000-ADC5-F33DD416B7B2}" srcId="{ED9105B5-E026-4D5D-8AF9-F0E9247C54E0}" destId="{082025A4-3D03-4004-B315-8965E75DD0CC}" srcOrd="3" destOrd="0" parTransId="{A83876B3-2037-4B94-8EDE-AB0C7EFA07CF}" sibTransId="{AF8608FB-F259-4F98-A1C8-1699605DFAF4}"/>
    <dgm:cxn modelId="{2CF691F3-01F4-4D59-90DE-868E698D0A5C}" srcId="{ED9105B5-E026-4D5D-8AF9-F0E9247C54E0}" destId="{EFDEE478-8949-4AE6-8677-44B6840FD892}" srcOrd="1" destOrd="0" parTransId="{BC7F0F3F-7B37-4DC8-BF0C-AAD174A5E84D}" sibTransId="{5394AC2A-3BD0-4628-B475-6B668D7BE427}"/>
    <dgm:cxn modelId="{3F8C5663-95DF-4879-A24B-DCBE7835658D}" type="presOf" srcId="{EFDEE478-8949-4AE6-8677-44B6840FD892}" destId="{B18365BC-86FD-48F9-9803-BE830D37832F}" srcOrd="1" destOrd="0" presId="urn:microsoft.com/office/officeart/2005/8/layout/matrix1"/>
    <dgm:cxn modelId="{A0E6DD0F-8481-45B1-BD42-181E101CD788}" type="presOf" srcId="{EFDEE478-8949-4AE6-8677-44B6840FD892}" destId="{584D1B64-3CDF-4B08-9B3F-84BEB9E042EC}" srcOrd="0" destOrd="0" presId="urn:microsoft.com/office/officeart/2005/8/layout/matrix1"/>
    <dgm:cxn modelId="{28E98B55-B5CB-4D32-9F21-057F56D9EDCE}" srcId="{ED9105B5-E026-4D5D-8AF9-F0E9247C54E0}" destId="{0246FA4E-63A0-4E6C-913C-43FE4CC1FADA}" srcOrd="0" destOrd="0" parTransId="{458CA96F-3A42-43F6-93A7-CAF124E0676F}" sibTransId="{E57110AC-9670-411A-8B3B-6DD84D12EFC3}"/>
    <dgm:cxn modelId="{68962983-CCC9-48F9-9F99-0867A2CD895A}" type="presOf" srcId="{D357EFAF-04F9-44BD-9155-7ECC5EE8EAFD}" destId="{AD316BEC-6EE1-4B5D-BC61-AE9C32A34EF7}" srcOrd="0" destOrd="0" presId="urn:microsoft.com/office/officeart/2005/8/layout/matrix1"/>
    <dgm:cxn modelId="{7C31B31C-395B-465D-8409-293444AE4A2F}" srcId="{D357EFAF-04F9-44BD-9155-7ECC5EE8EAFD}" destId="{ED9105B5-E026-4D5D-8AF9-F0E9247C54E0}" srcOrd="0" destOrd="0" parTransId="{F5DD1744-C191-4C12-8D94-5A0D6EC34E6B}" sibTransId="{02544534-A4AE-4D07-A35A-B23B6A351A9E}"/>
    <dgm:cxn modelId="{734AF3A1-F515-4248-9D4A-7C512F08A259}" type="presOf" srcId="{0246FA4E-63A0-4E6C-913C-43FE4CC1FADA}" destId="{95766A47-C85D-4FC6-B364-34B2169DF9DC}" srcOrd="1" destOrd="0" presId="urn:microsoft.com/office/officeart/2005/8/layout/matrix1"/>
    <dgm:cxn modelId="{509BD0E1-668D-4C58-896D-7A27B73DBF19}" type="presParOf" srcId="{AD316BEC-6EE1-4B5D-BC61-AE9C32A34EF7}" destId="{A949C753-77D3-4AD4-B101-987BB91C8201}" srcOrd="0" destOrd="0" presId="urn:microsoft.com/office/officeart/2005/8/layout/matrix1"/>
    <dgm:cxn modelId="{BFE1E709-936B-411F-A2EF-F33B395CB3CD}" type="presParOf" srcId="{A949C753-77D3-4AD4-B101-987BB91C8201}" destId="{1E55F31A-F742-4F74-BECC-D42143D429C2}" srcOrd="0" destOrd="0" presId="urn:microsoft.com/office/officeart/2005/8/layout/matrix1"/>
    <dgm:cxn modelId="{02B90737-CA99-4CF5-AD2D-468F31EB471C}" type="presParOf" srcId="{A949C753-77D3-4AD4-B101-987BB91C8201}" destId="{95766A47-C85D-4FC6-B364-34B2169DF9DC}" srcOrd="1" destOrd="0" presId="urn:microsoft.com/office/officeart/2005/8/layout/matrix1"/>
    <dgm:cxn modelId="{DDE31BFD-CA99-4258-9704-312CAAAD4455}" type="presParOf" srcId="{A949C753-77D3-4AD4-B101-987BB91C8201}" destId="{584D1B64-3CDF-4B08-9B3F-84BEB9E042EC}" srcOrd="2" destOrd="0" presId="urn:microsoft.com/office/officeart/2005/8/layout/matrix1"/>
    <dgm:cxn modelId="{1D936267-E366-424B-8FF7-721E0F3F23F3}" type="presParOf" srcId="{A949C753-77D3-4AD4-B101-987BB91C8201}" destId="{B18365BC-86FD-48F9-9803-BE830D37832F}" srcOrd="3" destOrd="0" presId="urn:microsoft.com/office/officeart/2005/8/layout/matrix1"/>
    <dgm:cxn modelId="{BD455699-DBEB-4F7D-B5CE-BFCC5BD9C57E}" type="presParOf" srcId="{A949C753-77D3-4AD4-B101-987BB91C8201}" destId="{5292BC22-FE71-4E96-B62C-8724F067525B}" srcOrd="4" destOrd="0" presId="urn:microsoft.com/office/officeart/2005/8/layout/matrix1"/>
    <dgm:cxn modelId="{7903EBD8-1128-4320-A15A-B9511ACA9762}" type="presParOf" srcId="{A949C753-77D3-4AD4-B101-987BB91C8201}" destId="{4E473B03-D64C-4F61-B190-48B637772A64}" srcOrd="5" destOrd="0" presId="urn:microsoft.com/office/officeart/2005/8/layout/matrix1"/>
    <dgm:cxn modelId="{14C97335-8BEB-4FA2-8B24-1F3F075ABC42}" type="presParOf" srcId="{A949C753-77D3-4AD4-B101-987BB91C8201}" destId="{EF9C5A22-DAEF-43EE-81BE-140B50ABFE72}" srcOrd="6" destOrd="0" presId="urn:microsoft.com/office/officeart/2005/8/layout/matrix1"/>
    <dgm:cxn modelId="{0D6CAC9F-53BF-4448-B410-08FE97BDE2FC}" type="presParOf" srcId="{A949C753-77D3-4AD4-B101-987BB91C8201}" destId="{7C073621-A67D-48E4-819A-A3A836632E0C}" srcOrd="7" destOrd="0" presId="urn:microsoft.com/office/officeart/2005/8/layout/matrix1"/>
    <dgm:cxn modelId="{EE6E055B-A46E-4F6E-9DEE-AA00910AD8F9}" type="presParOf" srcId="{AD316BEC-6EE1-4B5D-BC61-AE9C32A34EF7}" destId="{4E7BC274-BB4B-48FC-B901-2A760B8C3B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FF5C68-3692-4FCE-B434-0E6157B1CF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A2FE44-48A0-4354-BA1D-19FE8B66BAAC}">
      <dgm:prSet phldrT="[Текст]" custT="1"/>
      <dgm:spPr>
        <a:solidFill>
          <a:srgbClr val="6FEBB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29994-1D54-4EF1-A446-BEBC2CD8159A}" type="parTrans" cxnId="{B4310DB9-5024-4FEA-A41B-1FEC92B8D1A2}">
      <dgm:prSet/>
      <dgm:spPr/>
      <dgm:t>
        <a:bodyPr/>
        <a:lstStyle/>
        <a:p>
          <a:endParaRPr lang="ru-RU"/>
        </a:p>
      </dgm:t>
    </dgm:pt>
    <dgm:pt modelId="{5EC45118-B923-49C2-A15D-E45BBC043B86}" type="sibTrans" cxnId="{B4310DB9-5024-4FEA-A41B-1FEC92B8D1A2}">
      <dgm:prSet/>
      <dgm:spPr/>
      <dgm:t>
        <a:bodyPr/>
        <a:lstStyle/>
        <a:p>
          <a:endParaRPr lang="ru-RU"/>
        </a:p>
      </dgm:t>
    </dgm:pt>
    <dgm:pt modelId="{3B2FB202-937B-4356-A456-8415AC10CEE2}">
      <dgm:prSet custT="1"/>
      <dgm:spPr>
        <a:solidFill>
          <a:srgbClr val="6FEBB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и рассмотрение отчета об исполнении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61A445-7281-4B90-BE7D-1E27F889B4A6}" type="parTrans" cxnId="{EBA2E089-6AA5-4B41-80B8-DDF82E340236}">
      <dgm:prSet/>
      <dgm:spPr/>
      <dgm:t>
        <a:bodyPr/>
        <a:lstStyle/>
        <a:p>
          <a:endParaRPr lang="ru-RU"/>
        </a:p>
      </dgm:t>
    </dgm:pt>
    <dgm:pt modelId="{EF27F317-0A39-44AE-8E33-0E49627F3577}" type="sibTrans" cxnId="{EBA2E089-6AA5-4B41-80B8-DDF82E340236}">
      <dgm:prSet/>
      <dgm:spPr/>
      <dgm:t>
        <a:bodyPr/>
        <a:lstStyle/>
        <a:p>
          <a:endParaRPr lang="ru-RU"/>
        </a:p>
      </dgm:t>
    </dgm:pt>
    <dgm:pt modelId="{11964196-CFE2-4A3A-8BD7-47E774DE051E}">
      <dgm:prSet custT="1"/>
      <dgm:spPr>
        <a:solidFill>
          <a:srgbClr val="E1FBE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исполнение бюджета Малокарачаевского муниципального района;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внесение изменений и дополнений в бюджет Малокарачаевского муниципального района в процессе исполнения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210160-30E6-44FC-BEA5-58AA3598311D}" type="parTrans" cxnId="{8B8B0D1C-0A5C-4733-90E6-0A296509686F}">
      <dgm:prSet/>
      <dgm:spPr/>
      <dgm:t>
        <a:bodyPr/>
        <a:lstStyle/>
        <a:p>
          <a:endParaRPr lang="ru-RU"/>
        </a:p>
      </dgm:t>
    </dgm:pt>
    <dgm:pt modelId="{6ED51608-34ED-44B3-BF6F-69BAB6A75689}" type="sibTrans" cxnId="{8B8B0D1C-0A5C-4733-90E6-0A296509686F}">
      <dgm:prSet/>
      <dgm:spPr/>
      <dgm:t>
        <a:bodyPr/>
        <a:lstStyle/>
        <a:p>
          <a:endParaRPr lang="ru-RU"/>
        </a:p>
      </dgm:t>
    </dgm:pt>
    <dgm:pt modelId="{6608DDF1-252A-49F2-B711-8E7BC5C0C8F0}">
      <dgm:prSet custT="1"/>
      <dgm:spPr>
        <a:solidFill>
          <a:srgbClr val="6FEBB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560B98-1FE0-48D9-AEB6-722175AE5C0C}" type="parTrans" cxnId="{B7B3578A-F30F-4F61-897E-2758D51AF06D}">
      <dgm:prSet/>
      <dgm:spPr/>
      <dgm:t>
        <a:bodyPr/>
        <a:lstStyle/>
        <a:p>
          <a:endParaRPr lang="ru-RU"/>
        </a:p>
      </dgm:t>
    </dgm:pt>
    <dgm:pt modelId="{179C9893-39CE-4D68-8CEC-D9655A67ECC3}" type="sibTrans" cxnId="{B7B3578A-F30F-4F61-897E-2758D51AF06D}">
      <dgm:prSet/>
      <dgm:spPr/>
      <dgm:t>
        <a:bodyPr/>
        <a:lstStyle/>
        <a:p>
          <a:endParaRPr lang="ru-RU"/>
        </a:p>
      </dgm:t>
    </dgm:pt>
    <dgm:pt modelId="{325F7C7C-AAC4-455C-8206-8F29BB4CA833}">
      <dgm:prSet custT="1"/>
      <dgm:spPr>
        <a:solidFill>
          <a:srgbClr val="E1FBE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внесение Проекта решения о бюджете района на рассмотрение в Совет Малокарачаевского муниципального района;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рассмотрение Проекта решения о бюджете района Советом Малокарачаевского муниципального района;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утверждение бюджета Малокарачаевского муниципального района;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опубликование в СМИ решения об утверждении бюджета Малокарачаевского муниципального района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8FC8DB1-21EA-4279-876F-31A6C68378CF}" type="parTrans" cxnId="{22B4BC3E-7E4A-4130-8F82-E0A4A7C8645A}">
      <dgm:prSet/>
      <dgm:spPr/>
      <dgm:t>
        <a:bodyPr/>
        <a:lstStyle/>
        <a:p>
          <a:endParaRPr lang="ru-RU"/>
        </a:p>
      </dgm:t>
    </dgm:pt>
    <dgm:pt modelId="{41CE64CB-8A62-4DC2-815A-EB19BA29AAF9}" type="sibTrans" cxnId="{22B4BC3E-7E4A-4130-8F82-E0A4A7C8645A}">
      <dgm:prSet/>
      <dgm:spPr/>
      <dgm:t>
        <a:bodyPr/>
        <a:lstStyle/>
        <a:p>
          <a:endParaRPr lang="ru-RU"/>
        </a:p>
      </dgm:t>
    </dgm:pt>
    <dgm:pt modelId="{14337CD3-998F-4653-BA6D-2B44A09E91CB}">
      <dgm:prSet custT="1"/>
      <dgm:spPr>
        <a:solidFill>
          <a:srgbClr val="E1FBE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разработка прогноза социально-экономического развития;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разработка новых и корректировка действующих муниципальных программ;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составление бюджета Малокарачаевского муниципального района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1DAE7A-C3B0-4D10-AF8B-BEA445CACC4E}" type="parTrans" cxnId="{A127A032-65E1-4073-B651-0692B0F2CD33}">
      <dgm:prSet/>
      <dgm:spPr/>
      <dgm:t>
        <a:bodyPr/>
        <a:lstStyle/>
        <a:p>
          <a:endParaRPr lang="ru-RU"/>
        </a:p>
      </dgm:t>
    </dgm:pt>
    <dgm:pt modelId="{7B8EE72A-D1C9-4988-B3E1-7388C81EB071}" type="sibTrans" cxnId="{A127A032-65E1-4073-B651-0692B0F2CD33}">
      <dgm:prSet/>
      <dgm:spPr/>
      <dgm:t>
        <a:bodyPr/>
        <a:lstStyle/>
        <a:p>
          <a:endParaRPr lang="ru-RU"/>
        </a:p>
      </dgm:t>
    </dgm:pt>
    <dgm:pt modelId="{5895ABBA-9D7E-4415-9FA9-E5C521DAE7D5}">
      <dgm:prSet custT="1"/>
      <dgm:spPr>
        <a:solidFill>
          <a:srgbClr val="6FEBB0"/>
        </a:solidFill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 и его утверждение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8BFDEF-3998-4BA6-B184-B57C11A9C1A1}" type="parTrans" cxnId="{B1FF35AC-3AF0-4F92-ABAF-BE8CF6C09707}">
      <dgm:prSet/>
      <dgm:spPr/>
      <dgm:t>
        <a:bodyPr/>
        <a:lstStyle/>
        <a:p>
          <a:endParaRPr lang="ru-RU"/>
        </a:p>
      </dgm:t>
    </dgm:pt>
    <dgm:pt modelId="{BA520E2E-658F-485A-84DC-65744F5899B5}" type="sibTrans" cxnId="{B1FF35AC-3AF0-4F92-ABAF-BE8CF6C09707}">
      <dgm:prSet/>
      <dgm:spPr/>
      <dgm:t>
        <a:bodyPr/>
        <a:lstStyle/>
        <a:p>
          <a:endParaRPr lang="ru-RU"/>
        </a:p>
      </dgm:t>
    </dgm:pt>
    <dgm:pt modelId="{2CA97C9A-8818-491A-9B5C-1A9E2341CFA9}">
      <dgm:prSet phldrT="[Текст]" custT="1"/>
      <dgm:spPr>
        <a:solidFill>
          <a:srgbClr val="E1FBE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составление отчета об исполнении бюджета Малокарачаевского муниципального района;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рассмотрение Отчета об исполнении бюджета Советом Малокарачаевского муниципального района;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утверждение отчета об исполнении бюджета Малокарачаевского муниципального района;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опубликование в СМИ отчета об исполнении бюджета Малокарачаевского муниципального района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06F039-5628-4EF9-A93E-182638FFC5F8}" type="sibTrans" cxnId="{6371E43F-9A0A-4D8A-90BC-296CA16EFA7A}">
      <dgm:prSet/>
      <dgm:spPr/>
      <dgm:t>
        <a:bodyPr/>
        <a:lstStyle/>
        <a:p>
          <a:endParaRPr lang="ru-RU"/>
        </a:p>
      </dgm:t>
    </dgm:pt>
    <dgm:pt modelId="{796D3318-9312-421A-B885-1D79EBE82226}" type="parTrans" cxnId="{6371E43F-9A0A-4D8A-90BC-296CA16EFA7A}">
      <dgm:prSet/>
      <dgm:spPr/>
      <dgm:t>
        <a:bodyPr/>
        <a:lstStyle/>
        <a:p>
          <a:endParaRPr lang="ru-RU"/>
        </a:p>
      </dgm:t>
    </dgm:pt>
    <dgm:pt modelId="{78180BF9-170D-482E-ACBE-8BF348E6CCB1}" type="pres">
      <dgm:prSet presAssocID="{74FF5C68-3692-4FCE-B434-0E6157B1CF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FF1A9C-AB24-42C7-86FC-3F65ACD96249}" type="pres">
      <dgm:prSet presAssocID="{02A2FE44-48A0-4354-BA1D-19FE8B66BAAC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01905-5BDF-46DF-8730-DDB0AACE16CA}" type="pres">
      <dgm:prSet presAssocID="{5EC45118-B923-49C2-A15D-E45BBC043B86}" presName="spacer" presStyleCnt="0"/>
      <dgm:spPr/>
    </dgm:pt>
    <dgm:pt modelId="{518A02E0-9D1E-462C-9ED8-F9CD4EFB496F}" type="pres">
      <dgm:prSet presAssocID="{14337CD3-998F-4653-BA6D-2B44A09E91C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7F02A-1426-4174-8955-3E0C9FAC2464}" type="pres">
      <dgm:prSet presAssocID="{7B8EE72A-D1C9-4988-B3E1-7388C81EB071}" presName="spacer" presStyleCnt="0"/>
      <dgm:spPr/>
    </dgm:pt>
    <dgm:pt modelId="{C10A7DD3-7994-4E2A-B1DC-E3D98A64DE51}" type="pres">
      <dgm:prSet presAssocID="{5895ABBA-9D7E-4415-9FA9-E5C521DAE7D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D43BF-6184-46AC-81F7-9B4BABB7D4A6}" type="pres">
      <dgm:prSet presAssocID="{BA520E2E-658F-485A-84DC-65744F5899B5}" presName="spacer" presStyleCnt="0"/>
      <dgm:spPr/>
    </dgm:pt>
    <dgm:pt modelId="{2D3220FB-C090-412C-8165-3CAC2DA7201D}" type="pres">
      <dgm:prSet presAssocID="{325F7C7C-AAC4-455C-8206-8F29BB4CA833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E6A2C3-121A-4EB9-93F7-9C4B8711BDC6}" type="pres">
      <dgm:prSet presAssocID="{41CE64CB-8A62-4DC2-815A-EB19BA29AAF9}" presName="spacer" presStyleCnt="0"/>
      <dgm:spPr/>
    </dgm:pt>
    <dgm:pt modelId="{958A31F5-7628-48A8-B911-6C45ED7EE044}" type="pres">
      <dgm:prSet presAssocID="{6608DDF1-252A-49F2-B711-8E7BC5C0C8F0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DBCF0-7A2E-4C9C-8AE8-B636DC0D7C9A}" type="pres">
      <dgm:prSet presAssocID="{179C9893-39CE-4D68-8CEC-D9655A67ECC3}" presName="spacer" presStyleCnt="0"/>
      <dgm:spPr/>
    </dgm:pt>
    <dgm:pt modelId="{8E70D869-282B-4117-BDAF-41E46FD0396E}" type="pres">
      <dgm:prSet presAssocID="{11964196-CFE2-4A3A-8BD7-47E774DE051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5E811-90A5-4885-B86C-F096667757BE}" type="pres">
      <dgm:prSet presAssocID="{6ED51608-34ED-44B3-BF6F-69BAB6A75689}" presName="spacer" presStyleCnt="0"/>
      <dgm:spPr/>
    </dgm:pt>
    <dgm:pt modelId="{9865C92D-36E3-42F7-9F42-06C431842D6F}" type="pres">
      <dgm:prSet presAssocID="{3B2FB202-937B-4356-A456-8415AC10CEE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94AC0-D0C8-4574-A2D1-656697B7D296}" type="pres">
      <dgm:prSet presAssocID="{EF27F317-0A39-44AE-8E33-0E49627F3577}" presName="spacer" presStyleCnt="0"/>
      <dgm:spPr/>
    </dgm:pt>
    <dgm:pt modelId="{C0BC2A0D-4E36-4BBA-8C28-94B40E8F4E65}" type="pres">
      <dgm:prSet presAssocID="{2CA97C9A-8818-491A-9B5C-1A9E2341CFA9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B4BC3E-7E4A-4130-8F82-E0A4A7C8645A}" srcId="{74FF5C68-3692-4FCE-B434-0E6157B1CF51}" destId="{325F7C7C-AAC4-455C-8206-8F29BB4CA833}" srcOrd="3" destOrd="0" parTransId="{C8FC8DB1-21EA-4279-876F-31A6C68378CF}" sibTransId="{41CE64CB-8A62-4DC2-815A-EB19BA29AAF9}"/>
    <dgm:cxn modelId="{EBA2E089-6AA5-4B41-80B8-DDF82E340236}" srcId="{74FF5C68-3692-4FCE-B434-0E6157B1CF51}" destId="{3B2FB202-937B-4356-A456-8415AC10CEE2}" srcOrd="6" destOrd="0" parTransId="{A061A445-7281-4B90-BE7D-1E27F889B4A6}" sibTransId="{EF27F317-0A39-44AE-8E33-0E49627F3577}"/>
    <dgm:cxn modelId="{8B8B0D1C-0A5C-4733-90E6-0A296509686F}" srcId="{74FF5C68-3692-4FCE-B434-0E6157B1CF51}" destId="{11964196-CFE2-4A3A-8BD7-47E774DE051E}" srcOrd="5" destOrd="0" parTransId="{A1210160-30E6-44FC-BEA5-58AA3598311D}" sibTransId="{6ED51608-34ED-44B3-BF6F-69BAB6A75689}"/>
    <dgm:cxn modelId="{AFFB75D4-E447-41F1-9BEA-4995F4052078}" type="presOf" srcId="{02A2FE44-48A0-4354-BA1D-19FE8B66BAAC}" destId="{3FFF1A9C-AB24-42C7-86FC-3F65ACD96249}" srcOrd="0" destOrd="0" presId="urn:microsoft.com/office/officeart/2005/8/layout/vList2"/>
    <dgm:cxn modelId="{F431B190-7D71-43E5-BB51-B0C3CE8697E6}" type="presOf" srcId="{11964196-CFE2-4A3A-8BD7-47E774DE051E}" destId="{8E70D869-282B-4117-BDAF-41E46FD0396E}" srcOrd="0" destOrd="0" presId="urn:microsoft.com/office/officeart/2005/8/layout/vList2"/>
    <dgm:cxn modelId="{E520CAE5-BD9F-4A9A-88AA-D8CF8039A2FD}" type="presOf" srcId="{3B2FB202-937B-4356-A456-8415AC10CEE2}" destId="{9865C92D-36E3-42F7-9F42-06C431842D6F}" srcOrd="0" destOrd="0" presId="urn:microsoft.com/office/officeart/2005/8/layout/vList2"/>
    <dgm:cxn modelId="{32F68B8A-C27B-4FC1-82F1-72BDFB25077F}" type="presOf" srcId="{2CA97C9A-8818-491A-9B5C-1A9E2341CFA9}" destId="{C0BC2A0D-4E36-4BBA-8C28-94B40E8F4E65}" srcOrd="0" destOrd="0" presId="urn:microsoft.com/office/officeart/2005/8/layout/vList2"/>
    <dgm:cxn modelId="{B1FF35AC-3AF0-4F92-ABAF-BE8CF6C09707}" srcId="{74FF5C68-3692-4FCE-B434-0E6157B1CF51}" destId="{5895ABBA-9D7E-4415-9FA9-E5C521DAE7D5}" srcOrd="2" destOrd="0" parTransId="{D58BFDEF-3998-4BA6-B184-B57C11A9C1A1}" sibTransId="{BA520E2E-658F-485A-84DC-65744F5899B5}"/>
    <dgm:cxn modelId="{A127A032-65E1-4073-B651-0692B0F2CD33}" srcId="{74FF5C68-3692-4FCE-B434-0E6157B1CF51}" destId="{14337CD3-998F-4653-BA6D-2B44A09E91CB}" srcOrd="1" destOrd="0" parTransId="{1C1DAE7A-C3B0-4D10-AF8B-BEA445CACC4E}" sibTransId="{7B8EE72A-D1C9-4988-B3E1-7388C81EB071}"/>
    <dgm:cxn modelId="{365B6DDB-1402-409B-B2B2-E12C977DA4AE}" type="presOf" srcId="{325F7C7C-AAC4-455C-8206-8F29BB4CA833}" destId="{2D3220FB-C090-412C-8165-3CAC2DA7201D}" srcOrd="0" destOrd="0" presId="urn:microsoft.com/office/officeart/2005/8/layout/vList2"/>
    <dgm:cxn modelId="{3D68B620-8D70-42FA-A058-AA162DAB5935}" type="presOf" srcId="{14337CD3-998F-4653-BA6D-2B44A09E91CB}" destId="{518A02E0-9D1E-462C-9ED8-F9CD4EFB496F}" srcOrd="0" destOrd="0" presId="urn:microsoft.com/office/officeart/2005/8/layout/vList2"/>
    <dgm:cxn modelId="{5AB7CB23-0271-4E58-9426-9CD6E8133236}" type="presOf" srcId="{74FF5C68-3692-4FCE-B434-0E6157B1CF51}" destId="{78180BF9-170D-482E-ACBE-8BF348E6CCB1}" srcOrd="0" destOrd="0" presId="urn:microsoft.com/office/officeart/2005/8/layout/vList2"/>
    <dgm:cxn modelId="{B7B3578A-F30F-4F61-897E-2758D51AF06D}" srcId="{74FF5C68-3692-4FCE-B434-0E6157B1CF51}" destId="{6608DDF1-252A-49F2-B711-8E7BC5C0C8F0}" srcOrd="4" destOrd="0" parTransId="{B1560B98-1FE0-48D9-AEB6-722175AE5C0C}" sibTransId="{179C9893-39CE-4D68-8CEC-D9655A67ECC3}"/>
    <dgm:cxn modelId="{B4310DB9-5024-4FEA-A41B-1FEC92B8D1A2}" srcId="{74FF5C68-3692-4FCE-B434-0E6157B1CF51}" destId="{02A2FE44-48A0-4354-BA1D-19FE8B66BAAC}" srcOrd="0" destOrd="0" parTransId="{4FC29994-1D54-4EF1-A446-BEBC2CD8159A}" sibTransId="{5EC45118-B923-49C2-A15D-E45BBC043B86}"/>
    <dgm:cxn modelId="{B0033F5E-4BF1-4E15-8572-74098F83E16C}" type="presOf" srcId="{6608DDF1-252A-49F2-B711-8E7BC5C0C8F0}" destId="{958A31F5-7628-48A8-B911-6C45ED7EE044}" srcOrd="0" destOrd="0" presId="urn:microsoft.com/office/officeart/2005/8/layout/vList2"/>
    <dgm:cxn modelId="{593B81A8-4492-4BD9-9C47-B36AF4BE06F5}" type="presOf" srcId="{5895ABBA-9D7E-4415-9FA9-E5C521DAE7D5}" destId="{C10A7DD3-7994-4E2A-B1DC-E3D98A64DE51}" srcOrd="0" destOrd="0" presId="urn:microsoft.com/office/officeart/2005/8/layout/vList2"/>
    <dgm:cxn modelId="{6371E43F-9A0A-4D8A-90BC-296CA16EFA7A}" srcId="{74FF5C68-3692-4FCE-B434-0E6157B1CF51}" destId="{2CA97C9A-8818-491A-9B5C-1A9E2341CFA9}" srcOrd="7" destOrd="0" parTransId="{796D3318-9312-421A-B885-1D79EBE82226}" sibTransId="{0506F039-5628-4EF9-A93E-182638FFC5F8}"/>
    <dgm:cxn modelId="{E9977BD7-E4A8-48F7-87E3-0ED95D557ECF}" type="presParOf" srcId="{78180BF9-170D-482E-ACBE-8BF348E6CCB1}" destId="{3FFF1A9C-AB24-42C7-86FC-3F65ACD96249}" srcOrd="0" destOrd="0" presId="urn:microsoft.com/office/officeart/2005/8/layout/vList2"/>
    <dgm:cxn modelId="{FF9478B1-6454-423A-A1FB-C17D02F46C2C}" type="presParOf" srcId="{78180BF9-170D-482E-ACBE-8BF348E6CCB1}" destId="{3AF01905-5BDF-46DF-8730-DDB0AACE16CA}" srcOrd="1" destOrd="0" presId="urn:microsoft.com/office/officeart/2005/8/layout/vList2"/>
    <dgm:cxn modelId="{94B97433-6A2F-4982-8DF2-86AEB7937EF8}" type="presParOf" srcId="{78180BF9-170D-482E-ACBE-8BF348E6CCB1}" destId="{518A02E0-9D1E-462C-9ED8-F9CD4EFB496F}" srcOrd="2" destOrd="0" presId="urn:microsoft.com/office/officeart/2005/8/layout/vList2"/>
    <dgm:cxn modelId="{37776FA3-D37D-4FCD-A74A-B11665056527}" type="presParOf" srcId="{78180BF9-170D-482E-ACBE-8BF348E6CCB1}" destId="{D5D7F02A-1426-4174-8955-3E0C9FAC2464}" srcOrd="3" destOrd="0" presId="urn:microsoft.com/office/officeart/2005/8/layout/vList2"/>
    <dgm:cxn modelId="{942ADD69-98FE-4EF3-9004-06F50A88E7A5}" type="presParOf" srcId="{78180BF9-170D-482E-ACBE-8BF348E6CCB1}" destId="{C10A7DD3-7994-4E2A-B1DC-E3D98A64DE51}" srcOrd="4" destOrd="0" presId="urn:microsoft.com/office/officeart/2005/8/layout/vList2"/>
    <dgm:cxn modelId="{2A144FE2-1C35-46E3-AE35-65FC7DE157F3}" type="presParOf" srcId="{78180BF9-170D-482E-ACBE-8BF348E6CCB1}" destId="{FBFD43BF-6184-46AC-81F7-9B4BABB7D4A6}" srcOrd="5" destOrd="0" presId="urn:microsoft.com/office/officeart/2005/8/layout/vList2"/>
    <dgm:cxn modelId="{24DBD485-AAD6-4F96-97EE-5A3FABAA1E2E}" type="presParOf" srcId="{78180BF9-170D-482E-ACBE-8BF348E6CCB1}" destId="{2D3220FB-C090-412C-8165-3CAC2DA7201D}" srcOrd="6" destOrd="0" presId="urn:microsoft.com/office/officeart/2005/8/layout/vList2"/>
    <dgm:cxn modelId="{9EC64703-D4C0-424D-9FF4-5D0AF030333E}" type="presParOf" srcId="{78180BF9-170D-482E-ACBE-8BF348E6CCB1}" destId="{95E6A2C3-121A-4EB9-93F7-9C4B8711BDC6}" srcOrd="7" destOrd="0" presId="urn:microsoft.com/office/officeart/2005/8/layout/vList2"/>
    <dgm:cxn modelId="{A726F79C-0E91-47C3-A9DB-1C9096932B6E}" type="presParOf" srcId="{78180BF9-170D-482E-ACBE-8BF348E6CCB1}" destId="{958A31F5-7628-48A8-B911-6C45ED7EE044}" srcOrd="8" destOrd="0" presId="urn:microsoft.com/office/officeart/2005/8/layout/vList2"/>
    <dgm:cxn modelId="{721727FD-E67A-4360-92CC-59E224689B6B}" type="presParOf" srcId="{78180BF9-170D-482E-ACBE-8BF348E6CCB1}" destId="{C5ADBCF0-7A2E-4C9C-8AE8-B636DC0D7C9A}" srcOrd="9" destOrd="0" presId="urn:microsoft.com/office/officeart/2005/8/layout/vList2"/>
    <dgm:cxn modelId="{7E4A619A-D8B8-472C-984E-845D704D0256}" type="presParOf" srcId="{78180BF9-170D-482E-ACBE-8BF348E6CCB1}" destId="{8E70D869-282B-4117-BDAF-41E46FD0396E}" srcOrd="10" destOrd="0" presId="urn:microsoft.com/office/officeart/2005/8/layout/vList2"/>
    <dgm:cxn modelId="{3E8FB3B7-18FB-46C5-A953-909C7CF91B1B}" type="presParOf" srcId="{78180BF9-170D-482E-ACBE-8BF348E6CCB1}" destId="{4C55E811-90A5-4885-B86C-F096667757BE}" srcOrd="11" destOrd="0" presId="urn:microsoft.com/office/officeart/2005/8/layout/vList2"/>
    <dgm:cxn modelId="{B5DD8418-8880-4E7E-9D5D-28BB59C69D5F}" type="presParOf" srcId="{78180BF9-170D-482E-ACBE-8BF348E6CCB1}" destId="{9865C92D-36E3-42F7-9F42-06C431842D6F}" srcOrd="12" destOrd="0" presId="urn:microsoft.com/office/officeart/2005/8/layout/vList2"/>
    <dgm:cxn modelId="{E5F5A1B8-E820-42BB-B939-90383E8ACAE9}" type="presParOf" srcId="{78180BF9-170D-482E-ACBE-8BF348E6CCB1}" destId="{3FD94AC0-D0C8-4574-A2D1-656697B7D296}" srcOrd="13" destOrd="0" presId="urn:microsoft.com/office/officeart/2005/8/layout/vList2"/>
    <dgm:cxn modelId="{1A7C3F6E-33F7-4914-9C54-33C15B344F74}" type="presParOf" srcId="{78180BF9-170D-482E-ACBE-8BF348E6CCB1}" destId="{C0BC2A0D-4E36-4BBA-8C28-94B40E8F4E6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357EFAF-04F9-44BD-9155-7ECC5EE8EAF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D9105B5-E026-4D5D-8AF9-F0E9247C54E0}">
      <dgm:prSet phldrT="[Текст]" custT="1"/>
      <dgm:spPr>
        <a:solidFill>
          <a:srgbClr val="EEF5AD"/>
        </a:solidFill>
      </dgm:spPr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Общий объем финансового обеспечения программы на 2017 год  – 50,0 тыс. руб.</a:t>
          </a:r>
          <a:endParaRPr lang="ru-RU" sz="1400" b="0" dirty="0"/>
        </a:p>
      </dgm:t>
    </dgm:pt>
    <dgm:pt modelId="{F5DD1744-C191-4C12-8D94-5A0D6EC34E6B}" type="parTrans" cxnId="{7C31B31C-395B-465D-8409-293444AE4A2F}">
      <dgm:prSet/>
      <dgm:spPr/>
      <dgm:t>
        <a:bodyPr/>
        <a:lstStyle/>
        <a:p>
          <a:endParaRPr lang="ru-RU"/>
        </a:p>
      </dgm:t>
    </dgm:pt>
    <dgm:pt modelId="{02544534-A4AE-4D07-A35A-B23B6A351A9E}" type="sibTrans" cxnId="{7C31B31C-395B-465D-8409-293444AE4A2F}">
      <dgm:prSet/>
      <dgm:spPr/>
      <dgm:t>
        <a:bodyPr/>
        <a:lstStyle/>
        <a:p>
          <a:endParaRPr lang="ru-RU"/>
        </a:p>
      </dgm:t>
    </dgm:pt>
    <dgm:pt modelId="{0246FA4E-63A0-4E6C-913C-43FE4CC1FADA}">
      <dgm:prSet phldrT="[Текст]" custT="1"/>
      <dgm:spPr>
        <a:solidFill>
          <a:srgbClr val="A4FAB4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«Проверка объектов с массовым пребыванием людей, восстановление уличного освещения установка охранной сигнализации, на территории образовательных учреждений»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8CA96F-3A42-43F6-93A7-CAF124E0676F}" type="parTrans" cxnId="{28E98B55-B5CB-4D32-9F21-057F56D9EDCE}">
      <dgm:prSet/>
      <dgm:spPr/>
      <dgm:t>
        <a:bodyPr/>
        <a:lstStyle/>
        <a:p>
          <a:endParaRPr lang="ru-RU"/>
        </a:p>
      </dgm:t>
    </dgm:pt>
    <dgm:pt modelId="{E57110AC-9670-411A-8B3B-6DD84D12EFC3}" type="sibTrans" cxnId="{28E98B55-B5CB-4D32-9F21-057F56D9EDCE}">
      <dgm:prSet/>
      <dgm:spPr/>
      <dgm:t>
        <a:bodyPr/>
        <a:lstStyle/>
        <a:p>
          <a:endParaRPr lang="ru-RU"/>
        </a:p>
      </dgm:t>
    </dgm:pt>
    <dgm:pt modelId="{EFDEE478-8949-4AE6-8677-44B6840FD892}">
      <dgm:prSet phldrT="[Текст]" custT="1"/>
      <dgm:spPr>
        <a:solidFill>
          <a:srgbClr val="E4BED6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«Установка камер видеонаблюдения и восстановление уличного освещения на территории образовательных учреждений»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7F0F3F-7B37-4DC8-BF0C-AAD174A5E84D}" type="parTrans" cxnId="{2CF691F3-01F4-4D59-90DE-868E698D0A5C}">
      <dgm:prSet/>
      <dgm:spPr/>
      <dgm:t>
        <a:bodyPr/>
        <a:lstStyle/>
        <a:p>
          <a:endParaRPr lang="ru-RU"/>
        </a:p>
      </dgm:t>
    </dgm:pt>
    <dgm:pt modelId="{5394AC2A-3BD0-4628-B475-6B668D7BE427}" type="sibTrans" cxnId="{2CF691F3-01F4-4D59-90DE-868E698D0A5C}">
      <dgm:prSet/>
      <dgm:spPr/>
      <dgm:t>
        <a:bodyPr/>
        <a:lstStyle/>
        <a:p>
          <a:endParaRPr lang="ru-RU"/>
        </a:p>
      </dgm:t>
    </dgm:pt>
    <dgm:pt modelId="{082025A4-3D03-4004-B315-8965E75DD0CC}">
      <dgm:prSet phldrT="[Текст]" custT="1"/>
      <dgm:spPr>
        <a:solidFill>
          <a:srgbClr val="F1D86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«Проведение цикла киноматериалов по информированию населения о сущности терроризма и экстремизма, издание материалов, антитеррористической направленности»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3876B3-2037-4B94-8EDE-AB0C7EFA07CF}" type="parTrans" cxnId="{3F9DE8C2-3372-4000-ADC5-F33DD416B7B2}">
      <dgm:prSet/>
      <dgm:spPr/>
      <dgm:t>
        <a:bodyPr/>
        <a:lstStyle/>
        <a:p>
          <a:endParaRPr lang="ru-RU"/>
        </a:p>
      </dgm:t>
    </dgm:pt>
    <dgm:pt modelId="{AF8608FB-F259-4F98-A1C8-1699605DFAF4}" type="sibTrans" cxnId="{3F9DE8C2-3372-4000-ADC5-F33DD416B7B2}">
      <dgm:prSet/>
      <dgm:spPr/>
      <dgm:t>
        <a:bodyPr/>
        <a:lstStyle/>
        <a:p>
          <a:endParaRPr lang="ru-RU"/>
        </a:p>
      </dgm:t>
    </dgm:pt>
    <dgm:pt modelId="{A1823495-0F45-494E-83B7-65471BC61882}">
      <dgm:prSet phldrT="[Текст]" phldr="1"/>
      <dgm:spPr/>
      <dgm:t>
        <a:bodyPr/>
        <a:lstStyle/>
        <a:p>
          <a:endParaRPr lang="ru-RU"/>
        </a:p>
      </dgm:t>
    </dgm:pt>
    <dgm:pt modelId="{CBD5271A-BDE3-4146-948D-BCAB767AA85F}" type="parTrans" cxnId="{51FA88C0-7EFB-4223-B36F-F7FC20646DD5}">
      <dgm:prSet/>
      <dgm:spPr/>
      <dgm:t>
        <a:bodyPr/>
        <a:lstStyle/>
        <a:p>
          <a:endParaRPr lang="ru-RU"/>
        </a:p>
      </dgm:t>
    </dgm:pt>
    <dgm:pt modelId="{DB0A93A3-2409-4005-80F8-07A2DB775F08}" type="sibTrans" cxnId="{51FA88C0-7EFB-4223-B36F-F7FC20646DD5}">
      <dgm:prSet/>
      <dgm:spPr/>
      <dgm:t>
        <a:bodyPr/>
        <a:lstStyle/>
        <a:p>
          <a:endParaRPr lang="ru-RU"/>
        </a:p>
      </dgm:t>
    </dgm:pt>
    <dgm:pt modelId="{199E4BF9-9952-4F4C-B922-64A05BDDBCD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Основное мероприятие «Проведение мероприятий в образовательных учреждениях:  «Проведение цикла спортивных состязаний»; «Проведение месячника безопасности»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06969A-F832-4DD1-90D8-2941C3EE85E7}" type="parTrans" cxnId="{8192595B-EECE-499E-A5F6-472B4F5B52F8}">
      <dgm:prSet/>
      <dgm:spPr/>
      <dgm:t>
        <a:bodyPr/>
        <a:lstStyle/>
        <a:p>
          <a:endParaRPr lang="ru-RU"/>
        </a:p>
      </dgm:t>
    </dgm:pt>
    <dgm:pt modelId="{C498F0FD-DA83-42D2-95E8-7B4F1E059C94}" type="sibTrans" cxnId="{8192595B-EECE-499E-A5F6-472B4F5B52F8}">
      <dgm:prSet/>
      <dgm:spPr/>
      <dgm:t>
        <a:bodyPr/>
        <a:lstStyle/>
        <a:p>
          <a:endParaRPr lang="ru-RU"/>
        </a:p>
      </dgm:t>
    </dgm:pt>
    <dgm:pt modelId="{AD316BEC-6EE1-4B5D-BC61-AE9C32A34EF7}" type="pres">
      <dgm:prSet presAssocID="{D357EFAF-04F9-44BD-9155-7ECC5EE8EAF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9C753-77D3-4AD4-B101-987BB91C8201}" type="pres">
      <dgm:prSet presAssocID="{D357EFAF-04F9-44BD-9155-7ECC5EE8EAFD}" presName="matrix" presStyleCnt="0"/>
      <dgm:spPr/>
    </dgm:pt>
    <dgm:pt modelId="{1E55F31A-F742-4F74-BECC-D42143D429C2}" type="pres">
      <dgm:prSet presAssocID="{D357EFAF-04F9-44BD-9155-7ECC5EE8EAFD}" presName="tile1" presStyleLbl="node1" presStyleIdx="0" presStyleCnt="4"/>
      <dgm:spPr/>
      <dgm:t>
        <a:bodyPr/>
        <a:lstStyle/>
        <a:p>
          <a:endParaRPr lang="ru-RU"/>
        </a:p>
      </dgm:t>
    </dgm:pt>
    <dgm:pt modelId="{95766A47-C85D-4FC6-B364-34B2169DF9DC}" type="pres">
      <dgm:prSet presAssocID="{D357EFAF-04F9-44BD-9155-7ECC5EE8EAF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D1B64-3CDF-4B08-9B3F-84BEB9E042EC}" type="pres">
      <dgm:prSet presAssocID="{D357EFAF-04F9-44BD-9155-7ECC5EE8EAFD}" presName="tile2" presStyleLbl="node1" presStyleIdx="1" presStyleCnt="4" custLinFactNeighborY="-2767"/>
      <dgm:spPr/>
      <dgm:t>
        <a:bodyPr/>
        <a:lstStyle/>
        <a:p>
          <a:endParaRPr lang="ru-RU"/>
        </a:p>
      </dgm:t>
    </dgm:pt>
    <dgm:pt modelId="{B18365BC-86FD-48F9-9803-BE830D37832F}" type="pres">
      <dgm:prSet presAssocID="{D357EFAF-04F9-44BD-9155-7ECC5EE8EAF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BC22-FE71-4E96-B62C-8724F067525B}" type="pres">
      <dgm:prSet presAssocID="{D357EFAF-04F9-44BD-9155-7ECC5EE8EAFD}" presName="tile3" presStyleLbl="node1" presStyleIdx="2" presStyleCnt="4"/>
      <dgm:spPr/>
      <dgm:t>
        <a:bodyPr/>
        <a:lstStyle/>
        <a:p>
          <a:endParaRPr lang="ru-RU"/>
        </a:p>
      </dgm:t>
    </dgm:pt>
    <dgm:pt modelId="{4E473B03-D64C-4F61-B190-48B637772A64}" type="pres">
      <dgm:prSet presAssocID="{D357EFAF-04F9-44BD-9155-7ECC5EE8EAF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C5A22-DAEF-43EE-81BE-140B50ABFE72}" type="pres">
      <dgm:prSet presAssocID="{D357EFAF-04F9-44BD-9155-7ECC5EE8EAFD}" presName="tile4" presStyleLbl="node1" presStyleIdx="3" presStyleCnt="4"/>
      <dgm:spPr/>
      <dgm:t>
        <a:bodyPr/>
        <a:lstStyle/>
        <a:p>
          <a:endParaRPr lang="ru-RU"/>
        </a:p>
      </dgm:t>
    </dgm:pt>
    <dgm:pt modelId="{7C073621-A67D-48E4-819A-A3A836632E0C}" type="pres">
      <dgm:prSet presAssocID="{D357EFAF-04F9-44BD-9155-7ECC5EE8EAF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BC274-BB4B-48FC-B901-2A760B8C3BA1}" type="pres">
      <dgm:prSet presAssocID="{D357EFAF-04F9-44BD-9155-7ECC5EE8EAFD}" presName="centerTile" presStyleLbl="fgShp" presStyleIdx="0" presStyleCnt="1" custScaleX="120275" custScaleY="12766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76E209C3-3AE8-4AF0-A71A-F3B2488D34B6}" type="presOf" srcId="{0246FA4E-63A0-4E6C-913C-43FE4CC1FADA}" destId="{95766A47-C85D-4FC6-B364-34B2169DF9DC}" srcOrd="1" destOrd="0" presId="urn:microsoft.com/office/officeart/2005/8/layout/matrix1"/>
    <dgm:cxn modelId="{00FB4D12-B9E4-4B11-A698-07900BBAC415}" type="presOf" srcId="{082025A4-3D03-4004-B315-8965E75DD0CC}" destId="{7C073621-A67D-48E4-819A-A3A836632E0C}" srcOrd="1" destOrd="0" presId="urn:microsoft.com/office/officeart/2005/8/layout/matrix1"/>
    <dgm:cxn modelId="{76E683D2-06F4-45B2-BD68-F4C69F6138EF}" type="presOf" srcId="{199E4BF9-9952-4F4C-B922-64A05BDDBCDC}" destId="{5292BC22-FE71-4E96-B62C-8724F067525B}" srcOrd="0" destOrd="0" presId="urn:microsoft.com/office/officeart/2005/8/layout/matrix1"/>
    <dgm:cxn modelId="{51FA88C0-7EFB-4223-B36F-F7FC20646DD5}" srcId="{ED9105B5-E026-4D5D-8AF9-F0E9247C54E0}" destId="{A1823495-0F45-494E-83B7-65471BC61882}" srcOrd="4" destOrd="0" parTransId="{CBD5271A-BDE3-4146-948D-BCAB767AA85F}" sibTransId="{DB0A93A3-2409-4005-80F8-07A2DB775F08}"/>
    <dgm:cxn modelId="{BCAB747C-678A-4768-90C1-BE49E512C633}" type="presOf" srcId="{EFDEE478-8949-4AE6-8677-44B6840FD892}" destId="{584D1B64-3CDF-4B08-9B3F-84BEB9E042EC}" srcOrd="0" destOrd="0" presId="urn:microsoft.com/office/officeart/2005/8/layout/matrix1"/>
    <dgm:cxn modelId="{EC4178A6-9B90-4BD6-95C2-BE6228144117}" type="presOf" srcId="{0246FA4E-63A0-4E6C-913C-43FE4CC1FADA}" destId="{1E55F31A-F742-4F74-BECC-D42143D429C2}" srcOrd="0" destOrd="0" presId="urn:microsoft.com/office/officeart/2005/8/layout/matrix1"/>
    <dgm:cxn modelId="{6AE07C5A-6DB7-4232-BB69-2B7B7EC8AF0E}" type="presOf" srcId="{EFDEE478-8949-4AE6-8677-44B6840FD892}" destId="{B18365BC-86FD-48F9-9803-BE830D37832F}" srcOrd="1" destOrd="0" presId="urn:microsoft.com/office/officeart/2005/8/layout/matrix1"/>
    <dgm:cxn modelId="{3A75403C-5C78-4CED-97C7-8F75C97C3C27}" type="presOf" srcId="{ED9105B5-E026-4D5D-8AF9-F0E9247C54E0}" destId="{4E7BC274-BB4B-48FC-B901-2A760B8C3BA1}" srcOrd="0" destOrd="0" presId="urn:microsoft.com/office/officeart/2005/8/layout/matrix1"/>
    <dgm:cxn modelId="{8192595B-EECE-499E-A5F6-472B4F5B52F8}" srcId="{ED9105B5-E026-4D5D-8AF9-F0E9247C54E0}" destId="{199E4BF9-9952-4F4C-B922-64A05BDDBCDC}" srcOrd="2" destOrd="0" parTransId="{7606969A-F832-4DD1-90D8-2941C3EE85E7}" sibTransId="{C498F0FD-DA83-42D2-95E8-7B4F1E059C94}"/>
    <dgm:cxn modelId="{3F9DE8C2-3372-4000-ADC5-F33DD416B7B2}" srcId="{ED9105B5-E026-4D5D-8AF9-F0E9247C54E0}" destId="{082025A4-3D03-4004-B315-8965E75DD0CC}" srcOrd="3" destOrd="0" parTransId="{A83876B3-2037-4B94-8EDE-AB0C7EFA07CF}" sibTransId="{AF8608FB-F259-4F98-A1C8-1699605DFAF4}"/>
    <dgm:cxn modelId="{2CF691F3-01F4-4D59-90DE-868E698D0A5C}" srcId="{ED9105B5-E026-4D5D-8AF9-F0E9247C54E0}" destId="{EFDEE478-8949-4AE6-8677-44B6840FD892}" srcOrd="1" destOrd="0" parTransId="{BC7F0F3F-7B37-4DC8-BF0C-AAD174A5E84D}" sibTransId="{5394AC2A-3BD0-4628-B475-6B668D7BE427}"/>
    <dgm:cxn modelId="{28E98B55-B5CB-4D32-9F21-057F56D9EDCE}" srcId="{ED9105B5-E026-4D5D-8AF9-F0E9247C54E0}" destId="{0246FA4E-63A0-4E6C-913C-43FE4CC1FADA}" srcOrd="0" destOrd="0" parTransId="{458CA96F-3A42-43F6-93A7-CAF124E0676F}" sibTransId="{E57110AC-9670-411A-8B3B-6DD84D12EFC3}"/>
    <dgm:cxn modelId="{7C31B31C-395B-465D-8409-293444AE4A2F}" srcId="{D357EFAF-04F9-44BD-9155-7ECC5EE8EAFD}" destId="{ED9105B5-E026-4D5D-8AF9-F0E9247C54E0}" srcOrd="0" destOrd="0" parTransId="{F5DD1744-C191-4C12-8D94-5A0D6EC34E6B}" sibTransId="{02544534-A4AE-4D07-A35A-B23B6A351A9E}"/>
    <dgm:cxn modelId="{5ABD26CF-5822-4086-BF83-A7B72883134D}" type="presOf" srcId="{199E4BF9-9952-4F4C-B922-64A05BDDBCDC}" destId="{4E473B03-D64C-4F61-B190-48B637772A64}" srcOrd="1" destOrd="0" presId="urn:microsoft.com/office/officeart/2005/8/layout/matrix1"/>
    <dgm:cxn modelId="{104E8A03-C959-4EA3-A7DD-149F989F1232}" type="presOf" srcId="{D357EFAF-04F9-44BD-9155-7ECC5EE8EAFD}" destId="{AD316BEC-6EE1-4B5D-BC61-AE9C32A34EF7}" srcOrd="0" destOrd="0" presId="urn:microsoft.com/office/officeart/2005/8/layout/matrix1"/>
    <dgm:cxn modelId="{66FCB7AB-2EAF-4A1D-BDF5-030E27AA0273}" type="presOf" srcId="{082025A4-3D03-4004-B315-8965E75DD0CC}" destId="{EF9C5A22-DAEF-43EE-81BE-140B50ABFE72}" srcOrd="0" destOrd="0" presId="urn:microsoft.com/office/officeart/2005/8/layout/matrix1"/>
    <dgm:cxn modelId="{075AD68A-9F93-40AE-8B04-34C76424A245}" type="presParOf" srcId="{AD316BEC-6EE1-4B5D-BC61-AE9C32A34EF7}" destId="{A949C753-77D3-4AD4-B101-987BB91C8201}" srcOrd="0" destOrd="0" presId="urn:microsoft.com/office/officeart/2005/8/layout/matrix1"/>
    <dgm:cxn modelId="{91105E82-1B5A-4C98-8AEC-19099A1FEF5E}" type="presParOf" srcId="{A949C753-77D3-4AD4-B101-987BB91C8201}" destId="{1E55F31A-F742-4F74-BECC-D42143D429C2}" srcOrd="0" destOrd="0" presId="urn:microsoft.com/office/officeart/2005/8/layout/matrix1"/>
    <dgm:cxn modelId="{1D45C1CE-347A-4F08-842B-8B356B9656B0}" type="presParOf" srcId="{A949C753-77D3-4AD4-B101-987BB91C8201}" destId="{95766A47-C85D-4FC6-B364-34B2169DF9DC}" srcOrd="1" destOrd="0" presId="urn:microsoft.com/office/officeart/2005/8/layout/matrix1"/>
    <dgm:cxn modelId="{75CD31F1-D30D-449B-AFAA-CBEC1FC00081}" type="presParOf" srcId="{A949C753-77D3-4AD4-B101-987BB91C8201}" destId="{584D1B64-3CDF-4B08-9B3F-84BEB9E042EC}" srcOrd="2" destOrd="0" presId="urn:microsoft.com/office/officeart/2005/8/layout/matrix1"/>
    <dgm:cxn modelId="{FA1F6F4F-2A73-44CE-81C2-31AC8BD8608F}" type="presParOf" srcId="{A949C753-77D3-4AD4-B101-987BB91C8201}" destId="{B18365BC-86FD-48F9-9803-BE830D37832F}" srcOrd="3" destOrd="0" presId="urn:microsoft.com/office/officeart/2005/8/layout/matrix1"/>
    <dgm:cxn modelId="{DCD6558A-D1E1-45AA-9C25-2C0B59A36BDF}" type="presParOf" srcId="{A949C753-77D3-4AD4-B101-987BB91C8201}" destId="{5292BC22-FE71-4E96-B62C-8724F067525B}" srcOrd="4" destOrd="0" presId="urn:microsoft.com/office/officeart/2005/8/layout/matrix1"/>
    <dgm:cxn modelId="{87A68B17-284F-4474-A882-348E7083F7D2}" type="presParOf" srcId="{A949C753-77D3-4AD4-B101-987BB91C8201}" destId="{4E473B03-D64C-4F61-B190-48B637772A64}" srcOrd="5" destOrd="0" presId="urn:microsoft.com/office/officeart/2005/8/layout/matrix1"/>
    <dgm:cxn modelId="{0B119F71-5E39-4018-AF0B-71678E67BA21}" type="presParOf" srcId="{A949C753-77D3-4AD4-B101-987BB91C8201}" destId="{EF9C5A22-DAEF-43EE-81BE-140B50ABFE72}" srcOrd="6" destOrd="0" presId="urn:microsoft.com/office/officeart/2005/8/layout/matrix1"/>
    <dgm:cxn modelId="{732941EE-66CD-4F58-8B4D-C77E6CC09C53}" type="presParOf" srcId="{A949C753-77D3-4AD4-B101-987BB91C8201}" destId="{7C073621-A67D-48E4-819A-A3A836632E0C}" srcOrd="7" destOrd="0" presId="urn:microsoft.com/office/officeart/2005/8/layout/matrix1"/>
    <dgm:cxn modelId="{A9A7BCF5-9930-47A6-BC58-EF9A2C4C49CD}" type="presParOf" srcId="{AD316BEC-6EE1-4B5D-BC61-AE9C32A34EF7}" destId="{4E7BC274-BB4B-48FC-B901-2A760B8C3B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912EC69-A883-4937-8A8D-CFD22FCE33F5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6E0464-18A6-4C44-B4A7-CD909232282E}" type="pres">
      <dgm:prSet presAssocID="{0912EC69-A883-4937-8A8D-CFD22FCE33F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CC9F75AB-F4D8-44C8-9AB6-A5E4BAAC85F6}" type="presOf" srcId="{0912EC69-A883-4937-8A8D-CFD22FCE33F5}" destId="{0B6E0464-18A6-4C44-B4A7-CD909232282E}" srcOrd="0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9DFA640-3AFB-4B0D-B7EA-A9E0C213A3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32FA3-57D1-44C9-9DA4-BB9B8DE2CC92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РЕЖИМ РАБОТЫ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ADB86F-4DDD-481F-8470-8C66622BEC00}" type="parTrans" cxnId="{6718DA87-3D6F-4166-8935-92D9CDB2A85C}">
      <dgm:prSet/>
      <dgm:spPr/>
      <dgm:t>
        <a:bodyPr/>
        <a:lstStyle/>
        <a:p>
          <a:endParaRPr lang="ru-RU"/>
        </a:p>
      </dgm:t>
    </dgm:pt>
    <dgm:pt modelId="{B2DED99E-5608-4261-AC37-0375DD738529}" type="sibTrans" cxnId="{6718DA87-3D6F-4166-8935-92D9CDB2A85C}">
      <dgm:prSet/>
      <dgm:spPr/>
      <dgm:t>
        <a:bodyPr/>
        <a:lstStyle/>
        <a:p>
          <a:endParaRPr lang="ru-RU"/>
        </a:p>
      </dgm:t>
    </dgm:pt>
    <dgm:pt modelId="{251A87A8-E181-4858-A5CE-71E75EB40FD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ПН   09.00 – 18.00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857BA3-7352-44F2-9CE0-066E47AA4E29}" type="parTrans" cxnId="{8AAF4288-D50F-42B4-8003-47F1A714382D}">
      <dgm:prSet/>
      <dgm:spPr/>
      <dgm:t>
        <a:bodyPr/>
        <a:lstStyle/>
        <a:p>
          <a:endParaRPr lang="ru-RU"/>
        </a:p>
      </dgm:t>
    </dgm:pt>
    <dgm:pt modelId="{03DA67A8-85AD-41A6-9263-E5186E270F99}" type="sibTrans" cxnId="{8AAF4288-D50F-42B4-8003-47F1A714382D}">
      <dgm:prSet/>
      <dgm:spPr/>
      <dgm:t>
        <a:bodyPr/>
        <a:lstStyle/>
        <a:p>
          <a:endParaRPr lang="ru-RU"/>
        </a:p>
      </dgm:t>
    </dgm:pt>
    <dgm:pt modelId="{F433E065-001F-49A5-AF59-3619517D0AF8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ВТ   09.00 – 18.00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22B3FC2-548C-4646-96CD-869ED61A24A1}" type="parTrans" cxnId="{B4ED3F8E-1EBF-4270-9926-004EB475BE06}">
      <dgm:prSet/>
      <dgm:spPr/>
      <dgm:t>
        <a:bodyPr/>
        <a:lstStyle/>
        <a:p>
          <a:endParaRPr lang="ru-RU"/>
        </a:p>
      </dgm:t>
    </dgm:pt>
    <dgm:pt modelId="{411F8891-57D5-45C8-83D3-45D7BF211B28}" type="sibTrans" cxnId="{B4ED3F8E-1EBF-4270-9926-004EB475BE06}">
      <dgm:prSet/>
      <dgm:spPr/>
      <dgm:t>
        <a:bodyPr/>
        <a:lstStyle/>
        <a:p>
          <a:endParaRPr lang="ru-RU"/>
        </a:p>
      </dgm:t>
    </dgm:pt>
    <dgm:pt modelId="{5F62C35B-CC22-4B51-AC21-355AAB9D22BC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СР   09.00 – 18.00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913F5BF-F3F5-4829-98B0-EE5EA99312B8}" type="parTrans" cxnId="{AE1BE11D-50DB-4FA5-992F-DDBE140D22B4}">
      <dgm:prSet/>
      <dgm:spPr/>
      <dgm:t>
        <a:bodyPr/>
        <a:lstStyle/>
        <a:p>
          <a:endParaRPr lang="ru-RU"/>
        </a:p>
      </dgm:t>
    </dgm:pt>
    <dgm:pt modelId="{974DD189-C747-48EF-9BA7-E1E02AA24E2B}" type="sibTrans" cxnId="{AE1BE11D-50DB-4FA5-992F-DDBE140D22B4}">
      <dgm:prSet/>
      <dgm:spPr/>
      <dgm:t>
        <a:bodyPr/>
        <a:lstStyle/>
        <a:p>
          <a:endParaRPr lang="ru-RU"/>
        </a:p>
      </dgm:t>
    </dgm:pt>
    <dgm:pt modelId="{131F71F1-B3E7-47C4-A570-B86D04DF7086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ЧТ   09.00 – 18.00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CBCDBE1-2BEA-41D9-8C4F-E4C4AEA66CF8}" type="parTrans" cxnId="{222D3CAC-5965-4D75-AB9D-3005D0F8C526}">
      <dgm:prSet/>
      <dgm:spPr/>
      <dgm:t>
        <a:bodyPr/>
        <a:lstStyle/>
        <a:p>
          <a:endParaRPr lang="ru-RU"/>
        </a:p>
      </dgm:t>
    </dgm:pt>
    <dgm:pt modelId="{654DAED1-92FB-4DDF-B0D4-E06D67262E01}" type="sibTrans" cxnId="{222D3CAC-5965-4D75-AB9D-3005D0F8C526}">
      <dgm:prSet/>
      <dgm:spPr/>
      <dgm:t>
        <a:bodyPr/>
        <a:lstStyle/>
        <a:p>
          <a:endParaRPr lang="ru-RU"/>
        </a:p>
      </dgm:t>
    </dgm:pt>
    <dgm:pt modelId="{09407556-57E5-4196-BC14-FBEFFA074446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ПТ   09.00 – 18.00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E336F3-2494-4FC9-88D0-7FC8A928016F}" type="parTrans" cxnId="{01BA672D-5F03-451A-910A-15BC5508652F}">
      <dgm:prSet/>
      <dgm:spPr/>
      <dgm:t>
        <a:bodyPr/>
        <a:lstStyle/>
        <a:p>
          <a:endParaRPr lang="ru-RU"/>
        </a:p>
      </dgm:t>
    </dgm:pt>
    <dgm:pt modelId="{BD2336FF-6E03-4C1A-A4AA-77D3D14F1A29}" type="sibTrans" cxnId="{01BA672D-5F03-451A-910A-15BC5508652F}">
      <dgm:prSet/>
      <dgm:spPr/>
      <dgm:t>
        <a:bodyPr/>
        <a:lstStyle/>
        <a:p>
          <a:endParaRPr lang="ru-RU"/>
        </a:p>
      </dgm:t>
    </dgm:pt>
    <dgm:pt modelId="{BC355B75-D546-413E-AC57-5392C803407A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СБ   выходной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4D858F-7ED9-4360-9677-7955D4757BF0}" type="parTrans" cxnId="{B7B41DB3-2E49-4F91-82F6-41D439967A96}">
      <dgm:prSet/>
      <dgm:spPr/>
      <dgm:t>
        <a:bodyPr/>
        <a:lstStyle/>
        <a:p>
          <a:endParaRPr lang="ru-RU"/>
        </a:p>
      </dgm:t>
    </dgm:pt>
    <dgm:pt modelId="{2CF704B8-0838-4797-BE20-1BE0216B7E4C}" type="sibTrans" cxnId="{B7B41DB3-2E49-4F91-82F6-41D439967A96}">
      <dgm:prSet/>
      <dgm:spPr/>
      <dgm:t>
        <a:bodyPr/>
        <a:lstStyle/>
        <a:p>
          <a:endParaRPr lang="ru-RU"/>
        </a:p>
      </dgm:t>
    </dgm:pt>
    <dgm:pt modelId="{B6491EE5-ED6A-431B-96AD-DBD19DB0F523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ВС   выходной</a:t>
          </a:r>
          <a:endParaRPr lang="ru-RU" sz="14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6ED483-7EE5-4A8C-B1C4-3D523D05C1DF}" type="parTrans" cxnId="{95FEBC19-2CB6-4D80-BDA5-990CD6433363}">
      <dgm:prSet/>
      <dgm:spPr/>
      <dgm:t>
        <a:bodyPr/>
        <a:lstStyle/>
        <a:p>
          <a:endParaRPr lang="ru-RU"/>
        </a:p>
      </dgm:t>
    </dgm:pt>
    <dgm:pt modelId="{B43FC785-E11F-4486-9B65-BB69709B7B64}" type="sibTrans" cxnId="{95FEBC19-2CB6-4D80-BDA5-990CD6433363}">
      <dgm:prSet/>
      <dgm:spPr/>
      <dgm:t>
        <a:bodyPr/>
        <a:lstStyle/>
        <a:p>
          <a:endParaRPr lang="ru-RU"/>
        </a:p>
      </dgm:t>
    </dgm:pt>
    <dgm:pt modelId="{247F09C9-80F7-4631-BEF5-C4911D85AEE1}" type="pres">
      <dgm:prSet presAssocID="{09DFA640-3AFB-4B0D-B7EA-A9E0C213A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0A826-B4B3-4D90-813D-7581C75056D3}" type="pres">
      <dgm:prSet presAssocID="{4D232FA3-57D1-44C9-9DA4-BB9B8DE2CC92}" presName="composite" presStyleCnt="0"/>
      <dgm:spPr/>
    </dgm:pt>
    <dgm:pt modelId="{169D11E0-9A77-42E7-91C6-50684072925E}" type="pres">
      <dgm:prSet presAssocID="{4D232FA3-57D1-44C9-9DA4-BB9B8DE2CC9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8F34-5F59-4DCC-A5AA-B74A2B12343F}" type="pres">
      <dgm:prSet presAssocID="{4D232FA3-57D1-44C9-9DA4-BB9B8DE2CC9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1FE8D-03F0-4D21-A2FF-D287827FCD61}" type="presOf" srcId="{4D232FA3-57D1-44C9-9DA4-BB9B8DE2CC92}" destId="{169D11E0-9A77-42E7-91C6-50684072925E}" srcOrd="0" destOrd="0" presId="urn:microsoft.com/office/officeart/2005/8/layout/hList1"/>
    <dgm:cxn modelId="{95FEBC19-2CB6-4D80-BDA5-990CD6433363}" srcId="{4D232FA3-57D1-44C9-9DA4-BB9B8DE2CC92}" destId="{B6491EE5-ED6A-431B-96AD-DBD19DB0F523}" srcOrd="6" destOrd="0" parTransId="{E96ED483-7EE5-4A8C-B1C4-3D523D05C1DF}" sibTransId="{B43FC785-E11F-4486-9B65-BB69709B7B64}"/>
    <dgm:cxn modelId="{55AE67B8-4897-4E28-B646-37EB59BF730C}" type="presOf" srcId="{131F71F1-B3E7-47C4-A570-B86D04DF7086}" destId="{01408F34-5F59-4DCC-A5AA-B74A2B12343F}" srcOrd="0" destOrd="3" presId="urn:microsoft.com/office/officeart/2005/8/layout/hList1"/>
    <dgm:cxn modelId="{C93D79E4-1D6B-43D0-9F88-2CC6A0408D57}" type="presOf" srcId="{251A87A8-E181-4858-A5CE-71E75EB40FD7}" destId="{01408F34-5F59-4DCC-A5AA-B74A2B12343F}" srcOrd="0" destOrd="0" presId="urn:microsoft.com/office/officeart/2005/8/layout/hList1"/>
    <dgm:cxn modelId="{8AAF4288-D50F-42B4-8003-47F1A714382D}" srcId="{4D232FA3-57D1-44C9-9DA4-BB9B8DE2CC92}" destId="{251A87A8-E181-4858-A5CE-71E75EB40FD7}" srcOrd="0" destOrd="0" parTransId="{A7857BA3-7352-44F2-9CE0-066E47AA4E29}" sibTransId="{03DA67A8-85AD-41A6-9263-E5186E270F99}"/>
    <dgm:cxn modelId="{0D6E55D4-044F-4BAB-B5A9-11E91400EC90}" type="presOf" srcId="{09407556-57E5-4196-BC14-FBEFFA074446}" destId="{01408F34-5F59-4DCC-A5AA-B74A2B12343F}" srcOrd="0" destOrd="4" presId="urn:microsoft.com/office/officeart/2005/8/layout/hList1"/>
    <dgm:cxn modelId="{AE1BE11D-50DB-4FA5-992F-DDBE140D22B4}" srcId="{4D232FA3-57D1-44C9-9DA4-BB9B8DE2CC92}" destId="{5F62C35B-CC22-4B51-AC21-355AAB9D22BC}" srcOrd="2" destOrd="0" parTransId="{1913F5BF-F3F5-4829-98B0-EE5EA99312B8}" sibTransId="{974DD189-C747-48EF-9BA7-E1E02AA24E2B}"/>
    <dgm:cxn modelId="{B4ED3F8E-1EBF-4270-9926-004EB475BE06}" srcId="{4D232FA3-57D1-44C9-9DA4-BB9B8DE2CC92}" destId="{F433E065-001F-49A5-AF59-3619517D0AF8}" srcOrd="1" destOrd="0" parTransId="{722B3FC2-548C-4646-96CD-869ED61A24A1}" sibTransId="{411F8891-57D5-45C8-83D3-45D7BF211B28}"/>
    <dgm:cxn modelId="{B7B41DB3-2E49-4F91-82F6-41D439967A96}" srcId="{4D232FA3-57D1-44C9-9DA4-BB9B8DE2CC92}" destId="{BC355B75-D546-413E-AC57-5392C803407A}" srcOrd="5" destOrd="0" parTransId="{954D858F-7ED9-4360-9677-7955D4757BF0}" sibTransId="{2CF704B8-0838-4797-BE20-1BE0216B7E4C}"/>
    <dgm:cxn modelId="{67131F2C-FFB3-49B1-AFAC-5E44BBA7E1EA}" type="presOf" srcId="{B6491EE5-ED6A-431B-96AD-DBD19DB0F523}" destId="{01408F34-5F59-4DCC-A5AA-B74A2B12343F}" srcOrd="0" destOrd="6" presId="urn:microsoft.com/office/officeart/2005/8/layout/hList1"/>
    <dgm:cxn modelId="{1D1E6A95-78D1-42A9-8A9E-D5523AAE8CE9}" type="presOf" srcId="{F433E065-001F-49A5-AF59-3619517D0AF8}" destId="{01408F34-5F59-4DCC-A5AA-B74A2B12343F}" srcOrd="0" destOrd="1" presId="urn:microsoft.com/office/officeart/2005/8/layout/hList1"/>
    <dgm:cxn modelId="{EA0D407A-0FFA-474C-AF37-80CDC1CA1AFB}" type="presOf" srcId="{09DFA640-3AFB-4B0D-B7EA-A9E0C213A35C}" destId="{247F09C9-80F7-4631-BEF5-C4911D85AEE1}" srcOrd="0" destOrd="0" presId="urn:microsoft.com/office/officeart/2005/8/layout/hList1"/>
    <dgm:cxn modelId="{6718DA87-3D6F-4166-8935-92D9CDB2A85C}" srcId="{09DFA640-3AFB-4B0D-B7EA-A9E0C213A35C}" destId="{4D232FA3-57D1-44C9-9DA4-BB9B8DE2CC92}" srcOrd="0" destOrd="0" parTransId="{DBADB86F-4DDD-481F-8470-8C66622BEC00}" sibTransId="{B2DED99E-5608-4261-AC37-0375DD738529}"/>
    <dgm:cxn modelId="{55AB181A-9C92-4509-8328-8BC6DC913E0B}" type="presOf" srcId="{BC355B75-D546-413E-AC57-5392C803407A}" destId="{01408F34-5F59-4DCC-A5AA-B74A2B12343F}" srcOrd="0" destOrd="5" presId="urn:microsoft.com/office/officeart/2005/8/layout/hList1"/>
    <dgm:cxn modelId="{222D3CAC-5965-4D75-AB9D-3005D0F8C526}" srcId="{4D232FA3-57D1-44C9-9DA4-BB9B8DE2CC92}" destId="{131F71F1-B3E7-47C4-A570-B86D04DF7086}" srcOrd="3" destOrd="0" parTransId="{5CBCDBE1-2BEA-41D9-8C4F-E4C4AEA66CF8}" sibTransId="{654DAED1-92FB-4DDF-B0D4-E06D67262E01}"/>
    <dgm:cxn modelId="{01BA672D-5F03-451A-910A-15BC5508652F}" srcId="{4D232FA3-57D1-44C9-9DA4-BB9B8DE2CC92}" destId="{09407556-57E5-4196-BC14-FBEFFA074446}" srcOrd="4" destOrd="0" parTransId="{F8E336F3-2494-4FC9-88D0-7FC8A928016F}" sibTransId="{BD2336FF-6E03-4C1A-A4AA-77D3D14F1A29}"/>
    <dgm:cxn modelId="{2383AAB3-2547-4A51-890B-B63DC039BCB1}" type="presOf" srcId="{5F62C35B-CC22-4B51-AC21-355AAB9D22BC}" destId="{01408F34-5F59-4DCC-A5AA-B74A2B12343F}" srcOrd="0" destOrd="2" presId="urn:microsoft.com/office/officeart/2005/8/layout/hList1"/>
    <dgm:cxn modelId="{BC14A30C-71F6-47C8-BF8A-768D38560273}" type="presParOf" srcId="{247F09C9-80F7-4631-BEF5-C4911D85AEE1}" destId="{2AF0A826-B4B3-4D90-813D-7581C75056D3}" srcOrd="0" destOrd="0" presId="urn:microsoft.com/office/officeart/2005/8/layout/hList1"/>
    <dgm:cxn modelId="{5443D279-C9FA-42D2-9DCB-1DA981A0138A}" type="presParOf" srcId="{2AF0A826-B4B3-4D90-813D-7581C75056D3}" destId="{169D11E0-9A77-42E7-91C6-50684072925E}" srcOrd="0" destOrd="0" presId="urn:microsoft.com/office/officeart/2005/8/layout/hList1"/>
    <dgm:cxn modelId="{C90FF971-C4C3-4C10-8179-B625D600D7AC}" type="presParOf" srcId="{2AF0A826-B4B3-4D90-813D-7581C75056D3}" destId="{01408F34-5F59-4DCC-A5AA-B74A2B1234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9DFA640-3AFB-4B0D-B7EA-A9E0C213A3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32FA3-57D1-44C9-9DA4-BB9B8DE2CC9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ADB86F-4DDD-481F-8470-8C66622BEC00}" type="parTrans" cxnId="{6718DA87-3D6F-4166-8935-92D9CDB2A85C}">
      <dgm:prSet/>
      <dgm:spPr/>
      <dgm:t>
        <a:bodyPr/>
        <a:lstStyle/>
        <a:p>
          <a:endParaRPr lang="ru-RU"/>
        </a:p>
      </dgm:t>
    </dgm:pt>
    <dgm:pt modelId="{B2DED99E-5608-4261-AC37-0375DD738529}" type="sibTrans" cxnId="{6718DA87-3D6F-4166-8935-92D9CDB2A85C}">
      <dgm:prSet/>
      <dgm:spPr/>
      <dgm:t>
        <a:bodyPr/>
        <a:lstStyle/>
        <a:p>
          <a:endParaRPr lang="ru-RU"/>
        </a:p>
      </dgm:t>
    </dgm:pt>
    <dgm:pt modelId="{251A87A8-E181-4858-A5CE-71E75EB40FD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КЧР,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Малокарачаевский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район,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с.Учкекен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ул.Ленина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д.120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857BA3-7352-44F2-9CE0-066E47AA4E29}" type="parTrans" cxnId="{8AAF4288-D50F-42B4-8003-47F1A714382D}">
      <dgm:prSet/>
      <dgm:spPr/>
      <dgm:t>
        <a:bodyPr/>
        <a:lstStyle/>
        <a:p>
          <a:endParaRPr lang="ru-RU"/>
        </a:p>
      </dgm:t>
    </dgm:pt>
    <dgm:pt modelId="{03DA67A8-85AD-41A6-9263-E5186E270F99}" type="sibTrans" cxnId="{8AAF4288-D50F-42B4-8003-47F1A714382D}">
      <dgm:prSet/>
      <dgm:spPr/>
      <dgm:t>
        <a:bodyPr/>
        <a:lstStyle/>
        <a:p>
          <a:endParaRPr lang="ru-RU"/>
        </a:p>
      </dgm:t>
    </dgm:pt>
    <dgm:pt modelId="{247F09C9-80F7-4631-BEF5-C4911D85AEE1}" type="pres">
      <dgm:prSet presAssocID="{09DFA640-3AFB-4B0D-B7EA-A9E0C213A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0A826-B4B3-4D90-813D-7581C75056D3}" type="pres">
      <dgm:prSet presAssocID="{4D232FA3-57D1-44C9-9DA4-BB9B8DE2CC92}" presName="composite" presStyleCnt="0"/>
      <dgm:spPr/>
    </dgm:pt>
    <dgm:pt modelId="{169D11E0-9A77-42E7-91C6-50684072925E}" type="pres">
      <dgm:prSet presAssocID="{4D232FA3-57D1-44C9-9DA4-BB9B8DE2CC92}" presName="parTx" presStyleLbl="alignNode1" presStyleIdx="0" presStyleCnt="1" custScaleX="61003" custScaleY="1190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8F34-5F59-4DCC-A5AA-B74A2B12343F}" type="pres">
      <dgm:prSet presAssocID="{4D232FA3-57D1-44C9-9DA4-BB9B8DE2CC9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F77D6-3308-41D8-9B69-00E344915304}" type="presOf" srcId="{09DFA640-3AFB-4B0D-B7EA-A9E0C213A35C}" destId="{247F09C9-80F7-4631-BEF5-C4911D85AEE1}" srcOrd="0" destOrd="0" presId="urn:microsoft.com/office/officeart/2005/8/layout/hList1"/>
    <dgm:cxn modelId="{6718DA87-3D6F-4166-8935-92D9CDB2A85C}" srcId="{09DFA640-3AFB-4B0D-B7EA-A9E0C213A35C}" destId="{4D232FA3-57D1-44C9-9DA4-BB9B8DE2CC92}" srcOrd="0" destOrd="0" parTransId="{DBADB86F-4DDD-481F-8470-8C66622BEC00}" sibTransId="{B2DED99E-5608-4261-AC37-0375DD738529}"/>
    <dgm:cxn modelId="{383C1BCB-CC2A-49FF-ADE2-D33C98584E5A}" type="presOf" srcId="{251A87A8-E181-4858-A5CE-71E75EB40FD7}" destId="{01408F34-5F59-4DCC-A5AA-B74A2B12343F}" srcOrd="0" destOrd="0" presId="urn:microsoft.com/office/officeart/2005/8/layout/hList1"/>
    <dgm:cxn modelId="{8AAF4288-D50F-42B4-8003-47F1A714382D}" srcId="{4D232FA3-57D1-44C9-9DA4-BB9B8DE2CC92}" destId="{251A87A8-E181-4858-A5CE-71E75EB40FD7}" srcOrd="0" destOrd="0" parTransId="{A7857BA3-7352-44F2-9CE0-066E47AA4E29}" sibTransId="{03DA67A8-85AD-41A6-9263-E5186E270F99}"/>
    <dgm:cxn modelId="{77297453-4F42-439A-B8CA-7796B7952D96}" type="presOf" srcId="{4D232FA3-57D1-44C9-9DA4-BB9B8DE2CC92}" destId="{169D11E0-9A77-42E7-91C6-50684072925E}" srcOrd="0" destOrd="0" presId="urn:microsoft.com/office/officeart/2005/8/layout/hList1"/>
    <dgm:cxn modelId="{9595015B-2F64-4A8E-B07C-C812A2CFC213}" type="presParOf" srcId="{247F09C9-80F7-4631-BEF5-C4911D85AEE1}" destId="{2AF0A826-B4B3-4D90-813D-7581C75056D3}" srcOrd="0" destOrd="0" presId="urn:microsoft.com/office/officeart/2005/8/layout/hList1"/>
    <dgm:cxn modelId="{3BA8BC35-783F-4224-A392-FA86E6BEBA27}" type="presParOf" srcId="{2AF0A826-B4B3-4D90-813D-7581C75056D3}" destId="{169D11E0-9A77-42E7-91C6-50684072925E}" srcOrd="0" destOrd="0" presId="urn:microsoft.com/office/officeart/2005/8/layout/hList1"/>
    <dgm:cxn modelId="{63880FC9-3C67-4965-9200-70093A1B364C}" type="presParOf" srcId="{2AF0A826-B4B3-4D90-813D-7581C75056D3}" destId="{01408F34-5F59-4DCC-A5AA-B74A2B1234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9DFA640-3AFB-4B0D-B7EA-A9E0C213A3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A87A8-E181-4858-A5CE-71E75EB40FD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(87877)26940  приемная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857BA3-7352-44F2-9CE0-066E47AA4E29}" type="parTrans" cxnId="{8AAF4288-D50F-42B4-8003-47F1A714382D}">
      <dgm:prSet/>
      <dgm:spPr/>
      <dgm:t>
        <a:bodyPr/>
        <a:lstStyle/>
        <a:p>
          <a:endParaRPr lang="ru-RU"/>
        </a:p>
      </dgm:t>
    </dgm:pt>
    <dgm:pt modelId="{03DA67A8-85AD-41A6-9263-E5186E270F99}" type="sibTrans" cxnId="{8AAF4288-D50F-42B4-8003-47F1A714382D}">
      <dgm:prSet/>
      <dgm:spPr/>
      <dgm:t>
        <a:bodyPr/>
        <a:lstStyle/>
        <a:p>
          <a:endParaRPr lang="ru-RU"/>
        </a:p>
      </dgm:t>
    </dgm:pt>
    <dgm:pt modelId="{4D232FA3-57D1-44C9-9DA4-BB9B8DE2CC9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2DED99E-5608-4261-AC37-0375DD738529}" type="sibTrans" cxnId="{6718DA87-3D6F-4166-8935-92D9CDB2A85C}">
      <dgm:prSet/>
      <dgm:spPr/>
      <dgm:t>
        <a:bodyPr/>
        <a:lstStyle/>
        <a:p>
          <a:endParaRPr lang="ru-RU"/>
        </a:p>
      </dgm:t>
    </dgm:pt>
    <dgm:pt modelId="{DBADB86F-4DDD-481F-8470-8C66622BEC00}" type="parTrans" cxnId="{6718DA87-3D6F-4166-8935-92D9CDB2A85C}">
      <dgm:prSet/>
      <dgm:spPr/>
      <dgm:t>
        <a:bodyPr/>
        <a:lstStyle/>
        <a:p>
          <a:endParaRPr lang="ru-RU"/>
        </a:p>
      </dgm:t>
    </dgm:pt>
    <dgm:pt modelId="{247F09C9-80F7-4631-BEF5-C4911D85AEE1}" type="pres">
      <dgm:prSet presAssocID="{09DFA640-3AFB-4B0D-B7EA-A9E0C213A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0A826-B4B3-4D90-813D-7581C75056D3}" type="pres">
      <dgm:prSet presAssocID="{4D232FA3-57D1-44C9-9DA4-BB9B8DE2CC92}" presName="composite" presStyleCnt="0"/>
      <dgm:spPr/>
    </dgm:pt>
    <dgm:pt modelId="{169D11E0-9A77-42E7-91C6-50684072925E}" type="pres">
      <dgm:prSet presAssocID="{4D232FA3-57D1-44C9-9DA4-BB9B8DE2CC92}" presName="parTx" presStyleLbl="alignNode1" presStyleIdx="0" presStyleCnt="1" custScaleX="61003" custScaleY="128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8F34-5F59-4DCC-A5AA-B74A2B12343F}" type="pres">
      <dgm:prSet presAssocID="{4D232FA3-57D1-44C9-9DA4-BB9B8DE2CC92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E330D5-D5FE-4BE6-865E-43131C86C8D8}" type="presOf" srcId="{251A87A8-E181-4858-A5CE-71E75EB40FD7}" destId="{01408F34-5F59-4DCC-A5AA-B74A2B12343F}" srcOrd="0" destOrd="0" presId="urn:microsoft.com/office/officeart/2005/8/layout/hList1"/>
    <dgm:cxn modelId="{EC841074-6807-4E65-AE94-AE0EC5DD806F}" type="presOf" srcId="{09DFA640-3AFB-4B0D-B7EA-A9E0C213A35C}" destId="{247F09C9-80F7-4631-BEF5-C4911D85AEE1}" srcOrd="0" destOrd="0" presId="urn:microsoft.com/office/officeart/2005/8/layout/hList1"/>
    <dgm:cxn modelId="{C97BE669-E145-4F56-A664-D29E0C618097}" type="presOf" srcId="{4D232FA3-57D1-44C9-9DA4-BB9B8DE2CC92}" destId="{169D11E0-9A77-42E7-91C6-50684072925E}" srcOrd="0" destOrd="0" presId="urn:microsoft.com/office/officeart/2005/8/layout/hList1"/>
    <dgm:cxn modelId="{6718DA87-3D6F-4166-8935-92D9CDB2A85C}" srcId="{09DFA640-3AFB-4B0D-B7EA-A9E0C213A35C}" destId="{4D232FA3-57D1-44C9-9DA4-BB9B8DE2CC92}" srcOrd="0" destOrd="0" parTransId="{DBADB86F-4DDD-481F-8470-8C66622BEC00}" sibTransId="{B2DED99E-5608-4261-AC37-0375DD738529}"/>
    <dgm:cxn modelId="{8AAF4288-D50F-42B4-8003-47F1A714382D}" srcId="{4D232FA3-57D1-44C9-9DA4-BB9B8DE2CC92}" destId="{251A87A8-E181-4858-A5CE-71E75EB40FD7}" srcOrd="0" destOrd="0" parTransId="{A7857BA3-7352-44F2-9CE0-066E47AA4E29}" sibTransId="{03DA67A8-85AD-41A6-9263-E5186E270F99}"/>
    <dgm:cxn modelId="{1FC324FB-4178-4DB4-841B-4757B2196139}" type="presParOf" srcId="{247F09C9-80F7-4631-BEF5-C4911D85AEE1}" destId="{2AF0A826-B4B3-4D90-813D-7581C75056D3}" srcOrd="0" destOrd="0" presId="urn:microsoft.com/office/officeart/2005/8/layout/hList1"/>
    <dgm:cxn modelId="{F30BDC1F-602B-4222-9DC3-48F905B06B60}" type="presParOf" srcId="{2AF0A826-B4B3-4D90-813D-7581C75056D3}" destId="{169D11E0-9A77-42E7-91C6-50684072925E}" srcOrd="0" destOrd="0" presId="urn:microsoft.com/office/officeart/2005/8/layout/hList1"/>
    <dgm:cxn modelId="{EA8120A0-5A9B-4917-8CCA-841DE96E2D73}" type="presParOf" srcId="{2AF0A826-B4B3-4D90-813D-7581C75056D3}" destId="{01408F34-5F59-4DCC-A5AA-B74A2B1234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9DFA640-3AFB-4B0D-B7EA-A9E0C213A3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232FA3-57D1-44C9-9DA4-BB9B8DE2CC9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ADB86F-4DDD-481F-8470-8C66622BEC00}" type="parTrans" cxnId="{6718DA87-3D6F-4166-8935-92D9CDB2A85C}">
      <dgm:prSet/>
      <dgm:spPr/>
      <dgm:t>
        <a:bodyPr/>
        <a:lstStyle/>
        <a:p>
          <a:endParaRPr lang="ru-RU"/>
        </a:p>
      </dgm:t>
    </dgm:pt>
    <dgm:pt modelId="{B2DED99E-5608-4261-AC37-0375DD738529}" type="sibTrans" cxnId="{6718DA87-3D6F-4166-8935-92D9CDB2A85C}">
      <dgm:prSet/>
      <dgm:spPr/>
      <dgm:t>
        <a:bodyPr/>
        <a:lstStyle/>
        <a:p>
          <a:endParaRPr lang="ru-RU"/>
        </a:p>
      </dgm:t>
    </dgm:pt>
    <dgm:pt modelId="{251A87A8-E181-4858-A5CE-71E75EB40FD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mkrfu@mail.ru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857BA3-7352-44F2-9CE0-066E47AA4E29}" type="parTrans" cxnId="{8AAF4288-D50F-42B4-8003-47F1A714382D}">
      <dgm:prSet/>
      <dgm:spPr/>
      <dgm:t>
        <a:bodyPr/>
        <a:lstStyle/>
        <a:p>
          <a:endParaRPr lang="ru-RU"/>
        </a:p>
      </dgm:t>
    </dgm:pt>
    <dgm:pt modelId="{03DA67A8-85AD-41A6-9263-E5186E270F99}" type="sibTrans" cxnId="{8AAF4288-D50F-42B4-8003-47F1A714382D}">
      <dgm:prSet/>
      <dgm:spPr/>
      <dgm:t>
        <a:bodyPr/>
        <a:lstStyle/>
        <a:p>
          <a:endParaRPr lang="ru-RU"/>
        </a:p>
      </dgm:t>
    </dgm:pt>
    <dgm:pt modelId="{247F09C9-80F7-4631-BEF5-C4911D85AEE1}" type="pres">
      <dgm:prSet presAssocID="{09DFA640-3AFB-4B0D-B7EA-A9E0C213A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0A826-B4B3-4D90-813D-7581C75056D3}" type="pres">
      <dgm:prSet presAssocID="{4D232FA3-57D1-44C9-9DA4-BB9B8DE2CC92}" presName="composite" presStyleCnt="0"/>
      <dgm:spPr/>
    </dgm:pt>
    <dgm:pt modelId="{169D11E0-9A77-42E7-91C6-50684072925E}" type="pres">
      <dgm:prSet presAssocID="{4D232FA3-57D1-44C9-9DA4-BB9B8DE2CC92}" presName="parTx" presStyleLbl="alignNode1" presStyleIdx="0" presStyleCnt="1" custScaleX="61003" custScaleY="1351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8F34-5F59-4DCC-A5AA-B74A2B12343F}" type="pres">
      <dgm:prSet presAssocID="{4D232FA3-57D1-44C9-9DA4-BB9B8DE2CC9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C4507B-7CE9-4A3F-BA40-28960CAD104B}" type="presOf" srcId="{09DFA640-3AFB-4B0D-B7EA-A9E0C213A35C}" destId="{247F09C9-80F7-4631-BEF5-C4911D85AEE1}" srcOrd="0" destOrd="0" presId="urn:microsoft.com/office/officeart/2005/8/layout/hList1"/>
    <dgm:cxn modelId="{6718DA87-3D6F-4166-8935-92D9CDB2A85C}" srcId="{09DFA640-3AFB-4B0D-B7EA-A9E0C213A35C}" destId="{4D232FA3-57D1-44C9-9DA4-BB9B8DE2CC92}" srcOrd="0" destOrd="0" parTransId="{DBADB86F-4DDD-481F-8470-8C66622BEC00}" sibTransId="{B2DED99E-5608-4261-AC37-0375DD738529}"/>
    <dgm:cxn modelId="{E7EFDE33-8643-463A-8BF2-922ED804A9B9}" type="presOf" srcId="{4D232FA3-57D1-44C9-9DA4-BB9B8DE2CC92}" destId="{169D11E0-9A77-42E7-91C6-50684072925E}" srcOrd="0" destOrd="0" presId="urn:microsoft.com/office/officeart/2005/8/layout/hList1"/>
    <dgm:cxn modelId="{5F9BDD72-0BE6-4DC7-A0ED-D21FCFAE1BD0}" type="presOf" srcId="{251A87A8-E181-4858-A5CE-71E75EB40FD7}" destId="{01408F34-5F59-4DCC-A5AA-B74A2B12343F}" srcOrd="0" destOrd="0" presId="urn:microsoft.com/office/officeart/2005/8/layout/hList1"/>
    <dgm:cxn modelId="{8AAF4288-D50F-42B4-8003-47F1A714382D}" srcId="{4D232FA3-57D1-44C9-9DA4-BB9B8DE2CC92}" destId="{251A87A8-E181-4858-A5CE-71E75EB40FD7}" srcOrd="0" destOrd="0" parTransId="{A7857BA3-7352-44F2-9CE0-066E47AA4E29}" sibTransId="{03DA67A8-85AD-41A6-9263-E5186E270F99}"/>
    <dgm:cxn modelId="{8AAA94DF-B12D-4661-A200-3D0CE4EEB65C}" type="presParOf" srcId="{247F09C9-80F7-4631-BEF5-C4911D85AEE1}" destId="{2AF0A826-B4B3-4D90-813D-7581C75056D3}" srcOrd="0" destOrd="0" presId="urn:microsoft.com/office/officeart/2005/8/layout/hList1"/>
    <dgm:cxn modelId="{140A87FE-625D-4407-9EAE-FF79DAAE745F}" type="presParOf" srcId="{2AF0A826-B4B3-4D90-813D-7581C75056D3}" destId="{169D11E0-9A77-42E7-91C6-50684072925E}" srcOrd="0" destOrd="0" presId="urn:microsoft.com/office/officeart/2005/8/layout/hList1"/>
    <dgm:cxn modelId="{7D527641-54C1-421D-9EB4-27166C8E7AB7}" type="presParOf" srcId="{2AF0A826-B4B3-4D90-813D-7581C75056D3}" destId="{01408F34-5F59-4DCC-A5AA-B74A2B1234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9DFA640-3AFB-4B0D-B7EA-A9E0C213A3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1A87A8-E181-4858-A5CE-71E75EB40FD7}">
      <dgm:prSet phldrT="[Текст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mkarachay.ru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7857BA3-7352-44F2-9CE0-066E47AA4E29}" type="parTrans" cxnId="{8AAF4288-D50F-42B4-8003-47F1A714382D}">
      <dgm:prSet/>
      <dgm:spPr/>
      <dgm:t>
        <a:bodyPr/>
        <a:lstStyle/>
        <a:p>
          <a:endParaRPr lang="ru-RU"/>
        </a:p>
      </dgm:t>
    </dgm:pt>
    <dgm:pt modelId="{03DA67A8-85AD-41A6-9263-E5186E270F99}" type="sibTrans" cxnId="{8AAF4288-D50F-42B4-8003-47F1A714382D}">
      <dgm:prSet/>
      <dgm:spPr/>
      <dgm:t>
        <a:bodyPr/>
        <a:lstStyle/>
        <a:p>
          <a:endParaRPr lang="ru-RU"/>
        </a:p>
      </dgm:t>
    </dgm:pt>
    <dgm:pt modelId="{4D232FA3-57D1-44C9-9DA4-BB9B8DE2CC9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2DED99E-5608-4261-AC37-0375DD738529}" type="sibTrans" cxnId="{6718DA87-3D6F-4166-8935-92D9CDB2A85C}">
      <dgm:prSet/>
      <dgm:spPr/>
      <dgm:t>
        <a:bodyPr/>
        <a:lstStyle/>
        <a:p>
          <a:endParaRPr lang="ru-RU"/>
        </a:p>
      </dgm:t>
    </dgm:pt>
    <dgm:pt modelId="{DBADB86F-4DDD-481F-8470-8C66622BEC00}" type="parTrans" cxnId="{6718DA87-3D6F-4166-8935-92D9CDB2A85C}">
      <dgm:prSet/>
      <dgm:spPr/>
      <dgm:t>
        <a:bodyPr/>
        <a:lstStyle/>
        <a:p>
          <a:endParaRPr lang="ru-RU"/>
        </a:p>
      </dgm:t>
    </dgm:pt>
    <dgm:pt modelId="{247F09C9-80F7-4631-BEF5-C4911D85AEE1}" type="pres">
      <dgm:prSet presAssocID="{09DFA640-3AFB-4B0D-B7EA-A9E0C213A3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F0A826-B4B3-4D90-813D-7581C75056D3}" type="pres">
      <dgm:prSet presAssocID="{4D232FA3-57D1-44C9-9DA4-BB9B8DE2CC92}" presName="composite" presStyleCnt="0"/>
      <dgm:spPr/>
    </dgm:pt>
    <dgm:pt modelId="{169D11E0-9A77-42E7-91C6-50684072925E}" type="pres">
      <dgm:prSet presAssocID="{4D232FA3-57D1-44C9-9DA4-BB9B8DE2CC92}" presName="parTx" presStyleLbl="alignNode1" presStyleIdx="0" presStyleCnt="1" custScaleX="61003" custScaleY="1286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08F34-5F59-4DCC-A5AA-B74A2B12343F}" type="pres">
      <dgm:prSet presAssocID="{4D232FA3-57D1-44C9-9DA4-BB9B8DE2CC92}" presName="desTx" presStyleLbl="alignAccFollowNode1" presStyleIdx="0" presStyleCnt="1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ACF48A-4770-4F1B-B226-F3CBC8B36606}" type="presOf" srcId="{09DFA640-3AFB-4B0D-B7EA-A9E0C213A35C}" destId="{247F09C9-80F7-4631-BEF5-C4911D85AEE1}" srcOrd="0" destOrd="0" presId="urn:microsoft.com/office/officeart/2005/8/layout/hList1"/>
    <dgm:cxn modelId="{344641F1-D516-44C1-8753-1186865C9CA0}" type="presOf" srcId="{4D232FA3-57D1-44C9-9DA4-BB9B8DE2CC92}" destId="{169D11E0-9A77-42E7-91C6-50684072925E}" srcOrd="0" destOrd="0" presId="urn:microsoft.com/office/officeart/2005/8/layout/hList1"/>
    <dgm:cxn modelId="{1CED8D5B-1CBF-4569-9041-B82127B9A7E0}" type="presOf" srcId="{251A87A8-E181-4858-A5CE-71E75EB40FD7}" destId="{01408F34-5F59-4DCC-A5AA-B74A2B12343F}" srcOrd="0" destOrd="0" presId="urn:microsoft.com/office/officeart/2005/8/layout/hList1"/>
    <dgm:cxn modelId="{6718DA87-3D6F-4166-8935-92D9CDB2A85C}" srcId="{09DFA640-3AFB-4B0D-B7EA-A9E0C213A35C}" destId="{4D232FA3-57D1-44C9-9DA4-BB9B8DE2CC92}" srcOrd="0" destOrd="0" parTransId="{DBADB86F-4DDD-481F-8470-8C66622BEC00}" sibTransId="{B2DED99E-5608-4261-AC37-0375DD738529}"/>
    <dgm:cxn modelId="{8AAF4288-D50F-42B4-8003-47F1A714382D}" srcId="{4D232FA3-57D1-44C9-9DA4-BB9B8DE2CC92}" destId="{251A87A8-E181-4858-A5CE-71E75EB40FD7}" srcOrd="0" destOrd="0" parTransId="{A7857BA3-7352-44F2-9CE0-066E47AA4E29}" sibTransId="{03DA67A8-85AD-41A6-9263-E5186E270F99}"/>
    <dgm:cxn modelId="{9CAD654C-1BF3-408B-9628-4E4DE21125FB}" type="presParOf" srcId="{247F09C9-80F7-4631-BEF5-C4911D85AEE1}" destId="{2AF0A826-B4B3-4D90-813D-7581C75056D3}" srcOrd="0" destOrd="0" presId="urn:microsoft.com/office/officeart/2005/8/layout/hList1"/>
    <dgm:cxn modelId="{B14E5AE0-9BA9-422F-8DAF-BCAEB0ABF324}" type="presParOf" srcId="{2AF0A826-B4B3-4D90-813D-7581C75056D3}" destId="{169D11E0-9A77-42E7-91C6-50684072925E}" srcOrd="0" destOrd="0" presId="urn:microsoft.com/office/officeart/2005/8/layout/hList1"/>
    <dgm:cxn modelId="{5EF217BC-18A2-419A-870C-7AFADD1D5332}" type="presParOf" srcId="{2AF0A826-B4B3-4D90-813D-7581C75056D3}" destId="{01408F34-5F59-4DCC-A5AA-B74A2B12343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86DFE-8CA2-4528-A80B-BB440D49AF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3A32F-0006-43E0-8591-BEC5B701640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4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налоговой политики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42BE94-5666-4DCE-BDE8-969F95F03210}" type="parTrans" cxnId="{0B5FEA4A-178A-4685-97C0-18F8EA618278}">
      <dgm:prSet/>
      <dgm:spPr/>
      <dgm:t>
        <a:bodyPr/>
        <a:lstStyle/>
        <a:p>
          <a:endParaRPr lang="ru-RU"/>
        </a:p>
      </dgm:t>
    </dgm:pt>
    <dgm:pt modelId="{54C27550-D2AF-489A-80B9-8C91CE9E677C}" type="sibTrans" cxnId="{0B5FEA4A-178A-4685-97C0-18F8EA618278}">
      <dgm:prSet/>
      <dgm:spPr/>
      <dgm:t>
        <a:bodyPr/>
        <a:lstStyle/>
        <a:p>
          <a:endParaRPr lang="ru-RU"/>
        </a:p>
      </dgm:t>
    </dgm:pt>
    <dgm:pt modelId="{E991233A-06AB-4FFF-8DB2-9BD491F3E659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усиление контроля за соблюдением законодательства в области платежной дисциплины, легализации заработной платы, устранения нарушений по уплате страховых взносов в государственные внебюджетные фонды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CA869-92AE-4AA1-BCD8-A1B8EA6F30B4}" type="parTrans" cxnId="{9C58EC82-DF39-4B73-86FD-EC1FB6DF30E4}">
      <dgm:prSet/>
      <dgm:spPr/>
      <dgm:t>
        <a:bodyPr/>
        <a:lstStyle/>
        <a:p>
          <a:endParaRPr lang="ru-RU"/>
        </a:p>
      </dgm:t>
    </dgm:pt>
    <dgm:pt modelId="{37897385-B897-4E5B-AE5C-BE69172AC324}" type="sibTrans" cxnId="{9C58EC82-DF39-4B73-86FD-EC1FB6DF30E4}">
      <dgm:prSet/>
      <dgm:spPr/>
      <dgm:t>
        <a:bodyPr/>
        <a:lstStyle/>
        <a:p>
          <a:endParaRPr lang="ru-RU"/>
        </a:p>
      </dgm:t>
    </dgm:pt>
    <dgm:pt modelId="{59369C5F-83A7-4205-B711-4C76B5C0D08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предотвращение уклонения от уплаты налогов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08CD79-1898-4B77-8D90-DADCDFEEFC78}" type="parTrans" cxnId="{C508B996-4596-478E-8ECF-350837C7BEDB}">
      <dgm:prSet/>
      <dgm:spPr/>
      <dgm:t>
        <a:bodyPr/>
        <a:lstStyle/>
        <a:p>
          <a:endParaRPr lang="ru-RU"/>
        </a:p>
      </dgm:t>
    </dgm:pt>
    <dgm:pt modelId="{0E4EE9FE-234A-4DFE-9819-7A6EB564553D}" type="sibTrans" cxnId="{C508B996-4596-478E-8ECF-350837C7BEDB}">
      <dgm:prSet/>
      <dgm:spPr/>
      <dgm:t>
        <a:bodyPr/>
        <a:lstStyle/>
        <a:p>
          <a:endParaRPr lang="ru-RU"/>
        </a:p>
      </dgm:t>
    </dgm:pt>
    <dgm:pt modelId="{3F607499-59F2-4842-9D17-4071B169F7D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6B98B-A546-4496-BED7-31FCD6E8C972}" type="parTrans" cxnId="{F0DFC36E-AD4C-4FB5-B3F8-97B787987D3C}">
      <dgm:prSet/>
      <dgm:spPr/>
      <dgm:t>
        <a:bodyPr/>
        <a:lstStyle/>
        <a:p>
          <a:endParaRPr lang="ru-RU"/>
        </a:p>
      </dgm:t>
    </dgm:pt>
    <dgm:pt modelId="{A3B9E600-BCFC-487B-96D7-042B315E0CE6}" type="sibTrans" cxnId="{F0DFC36E-AD4C-4FB5-B3F8-97B787987D3C}">
      <dgm:prSet/>
      <dgm:spPr/>
      <dgm:t>
        <a:bodyPr/>
        <a:lstStyle/>
        <a:p>
          <a:endParaRPr lang="ru-RU"/>
        </a:p>
      </dgm:t>
    </dgm:pt>
    <dgm:pt modelId="{453F3511-B9B7-48C4-BF8D-26577940EEA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усиление политики обоснованности и эффективности применения налоговых льгот, по местным налогам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5C810-4B32-48FE-928A-8C61F8365590}" type="parTrans" cxnId="{0D8EF254-350D-4CDD-90DE-9F595F039AE1}">
      <dgm:prSet/>
      <dgm:spPr/>
      <dgm:t>
        <a:bodyPr/>
        <a:lstStyle/>
        <a:p>
          <a:endParaRPr lang="ru-RU"/>
        </a:p>
      </dgm:t>
    </dgm:pt>
    <dgm:pt modelId="{ED73917E-4107-4C25-A781-DD8B694B5E7A}" type="sibTrans" cxnId="{0D8EF254-350D-4CDD-90DE-9F595F039AE1}">
      <dgm:prSet/>
      <dgm:spPr/>
      <dgm:t>
        <a:bodyPr/>
        <a:lstStyle/>
        <a:p>
          <a:endParaRPr lang="ru-RU"/>
        </a:p>
      </dgm:t>
    </dgm:pt>
    <dgm:pt modelId="{5348E197-079A-4A3D-9392-ED568A7A5B0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налоговой базы Малокарачаевского муниципального района за счет регистрации в районе крупных налогоплательщиков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808C26-2E64-48C7-A554-1A70CE6BC093}" type="parTrans" cxnId="{6F1F5CB6-FDF7-4797-8559-33D8AE447815}">
      <dgm:prSet/>
      <dgm:spPr/>
      <dgm:t>
        <a:bodyPr/>
        <a:lstStyle/>
        <a:p>
          <a:endParaRPr lang="ru-RU"/>
        </a:p>
      </dgm:t>
    </dgm:pt>
    <dgm:pt modelId="{DAA8272D-1A96-4965-A3F7-210BCE8AB9ED}" type="sibTrans" cxnId="{6F1F5CB6-FDF7-4797-8559-33D8AE447815}">
      <dgm:prSet/>
      <dgm:spPr/>
      <dgm:t>
        <a:bodyPr/>
        <a:lstStyle/>
        <a:p>
          <a:endParaRPr lang="ru-RU"/>
        </a:p>
      </dgm:t>
    </dgm:pt>
    <dgm:pt modelId="{E1196000-9923-44B9-A9E0-67B775DBD98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взаимовыгодное сотрудничество с организациями, формирующими налоговый потенциал района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9AC136-3E61-4CB0-AB52-CD0F6930A517}" type="parTrans" cxnId="{68D65662-BA33-49DA-A931-B76C7B607894}">
      <dgm:prSet/>
      <dgm:spPr/>
      <dgm:t>
        <a:bodyPr/>
        <a:lstStyle/>
        <a:p>
          <a:endParaRPr lang="ru-RU"/>
        </a:p>
      </dgm:t>
    </dgm:pt>
    <dgm:pt modelId="{F7016994-D8C7-47E6-A437-09F33EE52056}" type="sibTrans" cxnId="{68D65662-BA33-49DA-A931-B76C7B607894}">
      <dgm:prSet/>
      <dgm:spPr/>
      <dgm:t>
        <a:bodyPr/>
        <a:lstStyle/>
        <a:p>
          <a:endParaRPr lang="ru-RU"/>
        </a:p>
      </dgm:t>
    </dgm:pt>
    <dgm:pt modelId="{268E8CD3-6B9A-4238-B1EC-F2830F71619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61E97C-DF38-4EB1-9C49-6BE6B00ABE7D}" type="parTrans" cxnId="{4477DC93-A6F8-4F1C-82BC-B09971320667}">
      <dgm:prSet/>
      <dgm:spPr/>
      <dgm:t>
        <a:bodyPr/>
        <a:lstStyle/>
        <a:p>
          <a:endParaRPr lang="ru-RU"/>
        </a:p>
      </dgm:t>
    </dgm:pt>
    <dgm:pt modelId="{FA21DDB3-D756-4EBE-A50F-59853E2F30C5}" type="sibTrans" cxnId="{4477DC93-A6F8-4F1C-82BC-B09971320667}">
      <dgm:prSet/>
      <dgm:spPr/>
      <dgm:t>
        <a:bodyPr/>
        <a:lstStyle/>
        <a:p>
          <a:endParaRPr lang="ru-RU"/>
        </a:p>
      </dgm:t>
    </dgm:pt>
    <dgm:pt modelId="{0CB066EA-6106-4A52-8B46-C8F72C0DC6E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расширение практики применения самообложения граждан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90BC659-D2F6-459E-A940-EB2E190A4438}" type="parTrans" cxnId="{08BBC0DB-35DB-4F6E-AD62-366AC4BF2149}">
      <dgm:prSet/>
      <dgm:spPr/>
      <dgm:t>
        <a:bodyPr/>
        <a:lstStyle/>
        <a:p>
          <a:endParaRPr lang="ru-RU"/>
        </a:p>
      </dgm:t>
    </dgm:pt>
    <dgm:pt modelId="{07ED93D3-8683-4E7A-82E5-4278476489AD}" type="sibTrans" cxnId="{08BBC0DB-35DB-4F6E-AD62-366AC4BF2149}">
      <dgm:prSet/>
      <dgm:spPr/>
      <dgm:t>
        <a:bodyPr/>
        <a:lstStyle/>
        <a:p>
          <a:endParaRPr lang="ru-RU"/>
        </a:p>
      </dgm:t>
    </dgm:pt>
    <dgm:pt modelId="{5246D097-D3EA-4F3D-A522-450D163FA73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в полном объеме утвержденных годовых назначений по доходам местный бюджет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08ECE9-05B9-4EC3-BCFC-2B051B212858}" type="parTrans" cxnId="{A70DC793-EED4-4C76-86F6-435DF25AE09A}">
      <dgm:prSet/>
      <dgm:spPr/>
      <dgm:t>
        <a:bodyPr/>
        <a:lstStyle/>
        <a:p>
          <a:endParaRPr lang="ru-RU"/>
        </a:p>
      </dgm:t>
    </dgm:pt>
    <dgm:pt modelId="{4965902A-7FDB-487B-921E-3515ABF6A0A8}" type="sibTrans" cxnId="{A70DC793-EED4-4C76-86F6-435DF25AE09A}">
      <dgm:prSet/>
      <dgm:spPr/>
      <dgm:t>
        <a:bodyPr/>
        <a:lstStyle/>
        <a:p>
          <a:endParaRPr lang="ru-RU"/>
        </a:p>
      </dgm:t>
    </dgm:pt>
    <dgm:pt modelId="{B4CFAE22-55BD-47CF-8FF4-54CEA2A98733}" type="pres">
      <dgm:prSet presAssocID="{DD686DFE-8CA2-4528-A80B-BB440D49AF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35988-0499-420B-A4C0-3BB47A2E55FE}" type="pres">
      <dgm:prSet presAssocID="{EB13A32F-0006-43E0-8591-BEC5B7016406}" presName="root1" presStyleCnt="0"/>
      <dgm:spPr/>
    </dgm:pt>
    <dgm:pt modelId="{7CC3A541-9892-4C64-9555-BB8DF28EAD9D}" type="pres">
      <dgm:prSet presAssocID="{EB13A32F-0006-43E0-8591-BEC5B7016406}" presName="LevelOneTextNode" presStyleLbl="node0" presStyleIdx="0" presStyleCnt="1" custScaleX="192338" custScaleY="143916" custLinFactX="-44872" custLinFactNeighborX="-100000" custLinFactNeighborY="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5FD02-3104-4264-A1BA-C15987BEDB6D}" type="pres">
      <dgm:prSet presAssocID="{EB13A32F-0006-43E0-8591-BEC5B7016406}" presName="level2hierChild" presStyleCnt="0"/>
      <dgm:spPr/>
    </dgm:pt>
    <dgm:pt modelId="{64BA861F-FEDF-4242-9799-AB3D64121EF5}" type="pres">
      <dgm:prSet presAssocID="{D355C810-4B32-48FE-928A-8C61F8365590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E2E530B3-0046-458F-AD0D-DE8FE9BCEE3F}" type="pres">
      <dgm:prSet presAssocID="{D355C810-4B32-48FE-928A-8C61F8365590}" presName="connTx" presStyleLbl="parChTrans1D2" presStyleIdx="0" presStyleCnt="9"/>
      <dgm:spPr/>
      <dgm:t>
        <a:bodyPr/>
        <a:lstStyle/>
        <a:p>
          <a:endParaRPr lang="ru-RU"/>
        </a:p>
      </dgm:t>
    </dgm:pt>
    <dgm:pt modelId="{50A79900-B97A-42B6-AF97-F8EC09DAF95B}" type="pres">
      <dgm:prSet presAssocID="{453F3511-B9B7-48C4-BF8D-26577940EEAD}" presName="root2" presStyleCnt="0"/>
      <dgm:spPr/>
    </dgm:pt>
    <dgm:pt modelId="{794D30F4-2E43-481A-8739-CE1E48CEEAF9}" type="pres">
      <dgm:prSet presAssocID="{453F3511-B9B7-48C4-BF8D-26577940EEAD}" presName="LevelTwoTextNode" presStyleLbl="node2" presStyleIdx="0" presStyleCnt="9" custScaleX="3802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5D44C-8DE2-4B61-9900-8EE93F795DEF}" type="pres">
      <dgm:prSet presAssocID="{453F3511-B9B7-48C4-BF8D-26577940EEAD}" presName="level3hierChild" presStyleCnt="0"/>
      <dgm:spPr/>
    </dgm:pt>
    <dgm:pt modelId="{51C19C1B-D5FD-487D-80CF-FA9DB3A30F89}" type="pres">
      <dgm:prSet presAssocID="{8A808C26-2E64-48C7-A554-1A70CE6BC093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EC5B5839-1F9A-4705-961A-3AB2F6D03B32}" type="pres">
      <dgm:prSet presAssocID="{8A808C26-2E64-48C7-A554-1A70CE6BC093}" presName="connTx" presStyleLbl="parChTrans1D2" presStyleIdx="1" presStyleCnt="9"/>
      <dgm:spPr/>
      <dgm:t>
        <a:bodyPr/>
        <a:lstStyle/>
        <a:p>
          <a:endParaRPr lang="ru-RU"/>
        </a:p>
      </dgm:t>
    </dgm:pt>
    <dgm:pt modelId="{9DEC597D-83DE-42F2-8A91-68CB465F98A2}" type="pres">
      <dgm:prSet presAssocID="{5348E197-079A-4A3D-9392-ED568A7A5B04}" presName="root2" presStyleCnt="0"/>
      <dgm:spPr/>
    </dgm:pt>
    <dgm:pt modelId="{BD89061D-EC30-4813-B4DA-F1CA63D40632}" type="pres">
      <dgm:prSet presAssocID="{5348E197-079A-4A3D-9392-ED568A7A5B04}" presName="LevelTwoTextNode" presStyleLbl="node2" presStyleIdx="1" presStyleCnt="9" custScaleX="3806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62CF4-3ADF-404D-AB2E-25EC667CAE3C}" type="pres">
      <dgm:prSet presAssocID="{5348E197-079A-4A3D-9392-ED568A7A5B04}" presName="level3hierChild" presStyleCnt="0"/>
      <dgm:spPr/>
    </dgm:pt>
    <dgm:pt modelId="{91DA21AC-81FC-4271-95EC-8A79755F5AC9}" type="pres">
      <dgm:prSet presAssocID="{5D9AC136-3E61-4CB0-AB52-CD0F6930A517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6D2814F1-F856-4CE5-9FA8-9F470133D6A5}" type="pres">
      <dgm:prSet presAssocID="{5D9AC136-3E61-4CB0-AB52-CD0F6930A517}" presName="connTx" presStyleLbl="parChTrans1D2" presStyleIdx="2" presStyleCnt="9"/>
      <dgm:spPr/>
      <dgm:t>
        <a:bodyPr/>
        <a:lstStyle/>
        <a:p>
          <a:endParaRPr lang="ru-RU"/>
        </a:p>
      </dgm:t>
    </dgm:pt>
    <dgm:pt modelId="{24CC48B7-BE5F-4DEF-9758-5C44C82FDBDA}" type="pres">
      <dgm:prSet presAssocID="{E1196000-9923-44B9-A9E0-67B775DBD98C}" presName="root2" presStyleCnt="0"/>
      <dgm:spPr/>
    </dgm:pt>
    <dgm:pt modelId="{921AB20D-F012-4481-BE3D-A0A51334B448}" type="pres">
      <dgm:prSet presAssocID="{E1196000-9923-44B9-A9E0-67B775DBD98C}" presName="LevelTwoTextNode" presStyleLbl="node2" presStyleIdx="2" presStyleCnt="9" custScaleX="383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F92AF7-DA9D-4CE7-AD81-3069E6B4D169}" type="pres">
      <dgm:prSet presAssocID="{E1196000-9923-44B9-A9E0-67B775DBD98C}" presName="level3hierChild" presStyleCnt="0"/>
      <dgm:spPr/>
    </dgm:pt>
    <dgm:pt modelId="{6F2CE294-D4C0-46C1-93EC-84B6E6E44FC4}" type="pres">
      <dgm:prSet presAssocID="{1061E97C-DF38-4EB1-9C49-6BE6B00ABE7D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5FA69BBE-C9DE-4BE1-A1E6-D242BF5C11DE}" type="pres">
      <dgm:prSet presAssocID="{1061E97C-DF38-4EB1-9C49-6BE6B00ABE7D}" presName="connTx" presStyleLbl="parChTrans1D2" presStyleIdx="3" presStyleCnt="9"/>
      <dgm:spPr/>
      <dgm:t>
        <a:bodyPr/>
        <a:lstStyle/>
        <a:p>
          <a:endParaRPr lang="ru-RU"/>
        </a:p>
      </dgm:t>
    </dgm:pt>
    <dgm:pt modelId="{85E4AF7D-DA5C-458D-9FA7-D56E7A4BFD52}" type="pres">
      <dgm:prSet presAssocID="{268E8CD3-6B9A-4238-B1EC-F2830F716196}" presName="root2" presStyleCnt="0"/>
      <dgm:spPr/>
    </dgm:pt>
    <dgm:pt modelId="{53A7B0ED-0CFC-4957-B120-FD591DDF19FA}" type="pres">
      <dgm:prSet presAssocID="{268E8CD3-6B9A-4238-B1EC-F2830F716196}" presName="LevelTwoTextNode" presStyleLbl="node2" presStyleIdx="3" presStyleCnt="9" custScaleX="383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88B49-ACA9-4A65-BB6D-33278AE7396A}" type="pres">
      <dgm:prSet presAssocID="{268E8CD3-6B9A-4238-B1EC-F2830F716196}" presName="level3hierChild" presStyleCnt="0"/>
      <dgm:spPr/>
    </dgm:pt>
    <dgm:pt modelId="{90225959-A8EC-4A65-9BC1-BE9AE2269998}" type="pres">
      <dgm:prSet presAssocID="{DE08ECE9-05B9-4EC3-BCFC-2B051B212858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8A4AA92E-5326-484A-B8D3-DB3FDF1260D1}" type="pres">
      <dgm:prSet presAssocID="{DE08ECE9-05B9-4EC3-BCFC-2B051B212858}" presName="connTx" presStyleLbl="parChTrans1D2" presStyleIdx="4" presStyleCnt="9"/>
      <dgm:spPr/>
      <dgm:t>
        <a:bodyPr/>
        <a:lstStyle/>
        <a:p>
          <a:endParaRPr lang="ru-RU"/>
        </a:p>
      </dgm:t>
    </dgm:pt>
    <dgm:pt modelId="{4B613D50-1F24-4E2A-8C74-7A7FFFBB7CB8}" type="pres">
      <dgm:prSet presAssocID="{5246D097-D3EA-4F3D-A522-450D163FA73D}" presName="root2" presStyleCnt="0"/>
      <dgm:spPr/>
    </dgm:pt>
    <dgm:pt modelId="{DB7C69ED-2D4A-4A7B-B421-912C1E2C5339}" type="pres">
      <dgm:prSet presAssocID="{5246D097-D3EA-4F3D-A522-450D163FA73D}" presName="LevelTwoTextNode" presStyleLbl="node2" presStyleIdx="4" presStyleCnt="9" custScaleX="383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7C717-A9BC-4F58-903F-3F854970FE59}" type="pres">
      <dgm:prSet presAssocID="{5246D097-D3EA-4F3D-A522-450D163FA73D}" presName="level3hierChild" presStyleCnt="0"/>
      <dgm:spPr/>
    </dgm:pt>
    <dgm:pt modelId="{A8543628-416E-4C30-A751-18C4C5B38CE3}" type="pres">
      <dgm:prSet presAssocID="{679CA869-92AE-4AA1-BCD8-A1B8EA6F30B4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1AFFE149-AA12-4DD2-826A-988F6D3AE74E}" type="pres">
      <dgm:prSet presAssocID="{679CA869-92AE-4AA1-BCD8-A1B8EA6F30B4}" presName="connTx" presStyleLbl="parChTrans1D2" presStyleIdx="5" presStyleCnt="9"/>
      <dgm:spPr/>
      <dgm:t>
        <a:bodyPr/>
        <a:lstStyle/>
        <a:p>
          <a:endParaRPr lang="ru-RU"/>
        </a:p>
      </dgm:t>
    </dgm:pt>
    <dgm:pt modelId="{DE24C71B-1403-4120-BC61-A5579C37A819}" type="pres">
      <dgm:prSet presAssocID="{E991233A-06AB-4FFF-8DB2-9BD491F3E659}" presName="root2" presStyleCnt="0"/>
      <dgm:spPr/>
    </dgm:pt>
    <dgm:pt modelId="{110B76C7-A84B-433C-802B-1CCB852CE751}" type="pres">
      <dgm:prSet presAssocID="{E991233A-06AB-4FFF-8DB2-9BD491F3E659}" presName="LevelTwoTextNode" presStyleLbl="node2" presStyleIdx="5" presStyleCnt="9" custScaleX="38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4415C-BAED-48D3-AA94-42454D81C0D4}" type="pres">
      <dgm:prSet presAssocID="{E991233A-06AB-4FFF-8DB2-9BD491F3E659}" presName="level3hierChild" presStyleCnt="0"/>
      <dgm:spPr/>
    </dgm:pt>
    <dgm:pt modelId="{1CAEE55D-8F81-41B8-A47E-B7C0D612864E}" type="pres">
      <dgm:prSet presAssocID="{1908CD79-1898-4B77-8D90-DADCDFEEFC78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BE49769A-5C5F-4AC6-A0FA-E1E606354A1E}" type="pres">
      <dgm:prSet presAssocID="{1908CD79-1898-4B77-8D90-DADCDFEEFC78}" presName="connTx" presStyleLbl="parChTrans1D2" presStyleIdx="6" presStyleCnt="9"/>
      <dgm:spPr/>
      <dgm:t>
        <a:bodyPr/>
        <a:lstStyle/>
        <a:p>
          <a:endParaRPr lang="ru-RU"/>
        </a:p>
      </dgm:t>
    </dgm:pt>
    <dgm:pt modelId="{FF847E6A-7D1B-44A8-A482-A694FBDF66FC}" type="pres">
      <dgm:prSet presAssocID="{59369C5F-83A7-4205-B711-4C76B5C0D083}" presName="root2" presStyleCnt="0"/>
      <dgm:spPr/>
    </dgm:pt>
    <dgm:pt modelId="{B5259940-8A10-489B-BA40-1C430EECBFCC}" type="pres">
      <dgm:prSet presAssocID="{59369C5F-83A7-4205-B711-4C76B5C0D083}" presName="LevelTwoTextNode" presStyleLbl="node2" presStyleIdx="6" presStyleCnt="9" custScaleX="38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9983A-77C9-4558-BD2A-BA3C034B1F4A}" type="pres">
      <dgm:prSet presAssocID="{59369C5F-83A7-4205-B711-4C76B5C0D083}" presName="level3hierChild" presStyleCnt="0"/>
      <dgm:spPr/>
    </dgm:pt>
    <dgm:pt modelId="{EDFE1978-C144-4F55-B5C2-2D406439BAF2}" type="pres">
      <dgm:prSet presAssocID="{3F56B98B-A546-4496-BED7-31FCD6E8C972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284CBB05-2C6E-4AAA-B2C2-0DF25D4386A1}" type="pres">
      <dgm:prSet presAssocID="{3F56B98B-A546-4496-BED7-31FCD6E8C972}" presName="connTx" presStyleLbl="parChTrans1D2" presStyleIdx="7" presStyleCnt="9"/>
      <dgm:spPr/>
      <dgm:t>
        <a:bodyPr/>
        <a:lstStyle/>
        <a:p>
          <a:endParaRPr lang="ru-RU"/>
        </a:p>
      </dgm:t>
    </dgm:pt>
    <dgm:pt modelId="{A191FE59-1C57-4834-AE4D-55514959D6C9}" type="pres">
      <dgm:prSet presAssocID="{3F607499-59F2-4842-9D17-4071B169F7DC}" presName="root2" presStyleCnt="0"/>
      <dgm:spPr/>
    </dgm:pt>
    <dgm:pt modelId="{F0AF103F-296A-4A3B-AE82-D7B6927E6241}" type="pres">
      <dgm:prSet presAssocID="{3F607499-59F2-4842-9D17-4071B169F7DC}" presName="LevelTwoTextNode" presStyleLbl="node2" presStyleIdx="7" presStyleCnt="9" custScaleX="383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733A7-316B-4198-B300-320B5D22D0D9}" type="pres">
      <dgm:prSet presAssocID="{3F607499-59F2-4842-9D17-4071B169F7DC}" presName="level3hierChild" presStyleCnt="0"/>
      <dgm:spPr/>
    </dgm:pt>
    <dgm:pt modelId="{A458DEA4-CAB7-4063-B857-2FAAFCD0EE7C}" type="pres">
      <dgm:prSet presAssocID="{A90BC659-D2F6-459E-A940-EB2E190A4438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ED4B56C5-3DF9-4F3D-9CCF-00F8B28657F2}" type="pres">
      <dgm:prSet presAssocID="{A90BC659-D2F6-459E-A940-EB2E190A4438}" presName="connTx" presStyleLbl="parChTrans1D2" presStyleIdx="8" presStyleCnt="9"/>
      <dgm:spPr/>
      <dgm:t>
        <a:bodyPr/>
        <a:lstStyle/>
        <a:p>
          <a:endParaRPr lang="ru-RU"/>
        </a:p>
      </dgm:t>
    </dgm:pt>
    <dgm:pt modelId="{E5A2E221-9B31-4D31-AC49-B4BEE0235288}" type="pres">
      <dgm:prSet presAssocID="{0CB066EA-6106-4A52-8B46-C8F72C0DC6E7}" presName="root2" presStyleCnt="0"/>
      <dgm:spPr/>
    </dgm:pt>
    <dgm:pt modelId="{D021F4B2-E66C-4C35-BA67-6D2B33DB77C5}" type="pres">
      <dgm:prSet presAssocID="{0CB066EA-6106-4A52-8B46-C8F72C0DC6E7}" presName="LevelTwoTextNode" presStyleLbl="node2" presStyleIdx="8" presStyleCnt="9" custScaleX="382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22EFF-04DF-4203-91B4-356ECD697A98}" type="pres">
      <dgm:prSet presAssocID="{0CB066EA-6106-4A52-8B46-C8F72C0DC6E7}" presName="level3hierChild" presStyleCnt="0"/>
      <dgm:spPr/>
    </dgm:pt>
  </dgm:ptLst>
  <dgm:cxnLst>
    <dgm:cxn modelId="{6B07D067-C532-4777-8221-C7DDBEB0255B}" type="presOf" srcId="{DE08ECE9-05B9-4EC3-BCFC-2B051B212858}" destId="{8A4AA92E-5326-484A-B8D3-DB3FDF1260D1}" srcOrd="1" destOrd="0" presId="urn:microsoft.com/office/officeart/2008/layout/HorizontalMultiLevelHierarchy"/>
    <dgm:cxn modelId="{4F3A07AB-5A78-4FCD-9FAA-129C02EB2D7F}" type="presOf" srcId="{E991233A-06AB-4FFF-8DB2-9BD491F3E659}" destId="{110B76C7-A84B-433C-802B-1CCB852CE751}" srcOrd="0" destOrd="0" presId="urn:microsoft.com/office/officeart/2008/layout/HorizontalMultiLevelHierarchy"/>
    <dgm:cxn modelId="{48FBC14A-CA25-4C78-BF7D-79CCC12EFAC8}" type="presOf" srcId="{59369C5F-83A7-4205-B711-4C76B5C0D083}" destId="{B5259940-8A10-489B-BA40-1C430EECBFCC}" srcOrd="0" destOrd="0" presId="urn:microsoft.com/office/officeart/2008/layout/HorizontalMultiLevelHierarchy"/>
    <dgm:cxn modelId="{68834B7D-065B-4CBF-A5BF-9D389312A1D7}" type="presOf" srcId="{8A808C26-2E64-48C7-A554-1A70CE6BC093}" destId="{EC5B5839-1F9A-4705-961A-3AB2F6D03B32}" srcOrd="1" destOrd="0" presId="urn:microsoft.com/office/officeart/2008/layout/HorizontalMultiLevelHierarchy"/>
    <dgm:cxn modelId="{8F64097C-1DDC-4CBB-8AF2-2D5828966DBD}" type="presOf" srcId="{5D9AC136-3E61-4CB0-AB52-CD0F6930A517}" destId="{91DA21AC-81FC-4271-95EC-8A79755F5AC9}" srcOrd="0" destOrd="0" presId="urn:microsoft.com/office/officeart/2008/layout/HorizontalMultiLevelHierarchy"/>
    <dgm:cxn modelId="{2B7CECA3-4E31-48CE-BB91-0D67A1D9A731}" type="presOf" srcId="{E1196000-9923-44B9-A9E0-67B775DBD98C}" destId="{921AB20D-F012-4481-BE3D-A0A51334B448}" srcOrd="0" destOrd="0" presId="urn:microsoft.com/office/officeart/2008/layout/HorizontalMultiLevelHierarchy"/>
    <dgm:cxn modelId="{0D8EF254-350D-4CDD-90DE-9F595F039AE1}" srcId="{EB13A32F-0006-43E0-8591-BEC5B7016406}" destId="{453F3511-B9B7-48C4-BF8D-26577940EEAD}" srcOrd="0" destOrd="0" parTransId="{D355C810-4B32-48FE-928A-8C61F8365590}" sibTransId="{ED73917E-4107-4C25-A781-DD8B694B5E7A}"/>
    <dgm:cxn modelId="{639F0EB4-83C7-4AAC-A3B7-E4321FF8E60D}" type="presOf" srcId="{1908CD79-1898-4B77-8D90-DADCDFEEFC78}" destId="{1CAEE55D-8F81-41B8-A47E-B7C0D612864E}" srcOrd="0" destOrd="0" presId="urn:microsoft.com/office/officeart/2008/layout/HorizontalMultiLevelHierarchy"/>
    <dgm:cxn modelId="{6116E11D-7340-4A10-B8F4-98D930A5DEC8}" type="presOf" srcId="{679CA869-92AE-4AA1-BCD8-A1B8EA6F30B4}" destId="{1AFFE149-AA12-4DD2-826A-988F6D3AE74E}" srcOrd="1" destOrd="0" presId="urn:microsoft.com/office/officeart/2008/layout/HorizontalMultiLevelHierarchy"/>
    <dgm:cxn modelId="{65ECA57F-97F6-49D9-BE64-712329F3172E}" type="presOf" srcId="{EB13A32F-0006-43E0-8591-BEC5B7016406}" destId="{7CC3A541-9892-4C64-9555-BB8DF28EAD9D}" srcOrd="0" destOrd="0" presId="urn:microsoft.com/office/officeart/2008/layout/HorizontalMultiLevelHierarchy"/>
    <dgm:cxn modelId="{0B5FEA4A-178A-4685-97C0-18F8EA618278}" srcId="{DD686DFE-8CA2-4528-A80B-BB440D49AFDE}" destId="{EB13A32F-0006-43E0-8591-BEC5B7016406}" srcOrd="0" destOrd="0" parTransId="{B142BE94-5666-4DCE-BDE8-969F95F03210}" sibTransId="{54C27550-D2AF-489A-80B9-8C91CE9E677C}"/>
    <dgm:cxn modelId="{BAE76561-FC74-42EC-9010-655A32264286}" type="presOf" srcId="{DD686DFE-8CA2-4528-A80B-BB440D49AFDE}" destId="{B4CFAE22-55BD-47CF-8FF4-54CEA2A98733}" srcOrd="0" destOrd="0" presId="urn:microsoft.com/office/officeart/2008/layout/HorizontalMultiLevelHierarchy"/>
    <dgm:cxn modelId="{7F06DCC3-819B-4EC1-A6BF-4D1DFD2B664F}" type="presOf" srcId="{3F56B98B-A546-4496-BED7-31FCD6E8C972}" destId="{284CBB05-2C6E-4AAA-B2C2-0DF25D4386A1}" srcOrd="1" destOrd="0" presId="urn:microsoft.com/office/officeart/2008/layout/HorizontalMultiLevelHierarchy"/>
    <dgm:cxn modelId="{0478E45E-D3DD-49C3-A07F-16209EC81EEB}" type="presOf" srcId="{D355C810-4B32-48FE-928A-8C61F8365590}" destId="{E2E530B3-0046-458F-AD0D-DE8FE9BCEE3F}" srcOrd="1" destOrd="0" presId="urn:microsoft.com/office/officeart/2008/layout/HorizontalMultiLevelHierarchy"/>
    <dgm:cxn modelId="{EAA01E3E-B914-4E36-9192-5C2F7887505C}" type="presOf" srcId="{5D9AC136-3E61-4CB0-AB52-CD0F6930A517}" destId="{6D2814F1-F856-4CE5-9FA8-9F470133D6A5}" srcOrd="1" destOrd="0" presId="urn:microsoft.com/office/officeart/2008/layout/HorizontalMultiLevelHierarchy"/>
    <dgm:cxn modelId="{823E3AD4-D491-4D0B-A187-CF4D457254B4}" type="presOf" srcId="{1061E97C-DF38-4EB1-9C49-6BE6B00ABE7D}" destId="{6F2CE294-D4C0-46C1-93EC-84B6E6E44FC4}" srcOrd="0" destOrd="0" presId="urn:microsoft.com/office/officeart/2008/layout/HorizontalMultiLevelHierarchy"/>
    <dgm:cxn modelId="{68D65662-BA33-49DA-A931-B76C7B607894}" srcId="{EB13A32F-0006-43E0-8591-BEC5B7016406}" destId="{E1196000-9923-44B9-A9E0-67B775DBD98C}" srcOrd="2" destOrd="0" parTransId="{5D9AC136-3E61-4CB0-AB52-CD0F6930A517}" sibTransId="{F7016994-D8C7-47E6-A437-09F33EE52056}"/>
    <dgm:cxn modelId="{A70DC793-EED4-4C76-86F6-435DF25AE09A}" srcId="{EB13A32F-0006-43E0-8591-BEC5B7016406}" destId="{5246D097-D3EA-4F3D-A522-450D163FA73D}" srcOrd="4" destOrd="0" parTransId="{DE08ECE9-05B9-4EC3-BCFC-2B051B212858}" sibTransId="{4965902A-7FDB-487B-921E-3515ABF6A0A8}"/>
    <dgm:cxn modelId="{0481A1D1-1DD0-4F29-8B33-4DD634D2A3E1}" type="presOf" srcId="{A90BC659-D2F6-459E-A940-EB2E190A4438}" destId="{ED4B56C5-3DF9-4F3D-9CCF-00F8B28657F2}" srcOrd="1" destOrd="0" presId="urn:microsoft.com/office/officeart/2008/layout/HorizontalMultiLevelHierarchy"/>
    <dgm:cxn modelId="{3B3935B9-AB68-47C2-9B1D-2B679AB41AC1}" type="presOf" srcId="{268E8CD3-6B9A-4238-B1EC-F2830F716196}" destId="{53A7B0ED-0CFC-4957-B120-FD591DDF19FA}" srcOrd="0" destOrd="0" presId="urn:microsoft.com/office/officeart/2008/layout/HorizontalMultiLevelHierarchy"/>
    <dgm:cxn modelId="{F6CFCCB2-CE95-43B7-BCF4-861075E681A7}" type="presOf" srcId="{5246D097-D3EA-4F3D-A522-450D163FA73D}" destId="{DB7C69ED-2D4A-4A7B-B421-912C1E2C5339}" srcOrd="0" destOrd="0" presId="urn:microsoft.com/office/officeart/2008/layout/HorizontalMultiLevelHierarchy"/>
    <dgm:cxn modelId="{6F1F5CB6-FDF7-4797-8559-33D8AE447815}" srcId="{EB13A32F-0006-43E0-8591-BEC5B7016406}" destId="{5348E197-079A-4A3D-9392-ED568A7A5B04}" srcOrd="1" destOrd="0" parTransId="{8A808C26-2E64-48C7-A554-1A70CE6BC093}" sibTransId="{DAA8272D-1A96-4965-A3F7-210BCE8AB9ED}"/>
    <dgm:cxn modelId="{4477DC93-A6F8-4F1C-82BC-B09971320667}" srcId="{EB13A32F-0006-43E0-8591-BEC5B7016406}" destId="{268E8CD3-6B9A-4238-B1EC-F2830F716196}" srcOrd="3" destOrd="0" parTransId="{1061E97C-DF38-4EB1-9C49-6BE6B00ABE7D}" sibTransId="{FA21DDB3-D756-4EBE-A50F-59853E2F30C5}"/>
    <dgm:cxn modelId="{8CD27428-03C2-493D-BC50-B1AA25AA871F}" type="presOf" srcId="{A90BC659-D2F6-459E-A940-EB2E190A4438}" destId="{A458DEA4-CAB7-4063-B857-2FAAFCD0EE7C}" srcOrd="0" destOrd="0" presId="urn:microsoft.com/office/officeart/2008/layout/HorizontalMultiLevelHierarchy"/>
    <dgm:cxn modelId="{A25EE5FB-6A2A-4BF9-A779-6485ECF63D69}" type="presOf" srcId="{679CA869-92AE-4AA1-BCD8-A1B8EA6F30B4}" destId="{A8543628-416E-4C30-A751-18C4C5B38CE3}" srcOrd="0" destOrd="0" presId="urn:microsoft.com/office/officeart/2008/layout/HorizontalMultiLevelHierarchy"/>
    <dgm:cxn modelId="{5D8F7A61-2D50-425C-A26D-C40ECA42CA2A}" type="presOf" srcId="{453F3511-B9B7-48C4-BF8D-26577940EEAD}" destId="{794D30F4-2E43-481A-8739-CE1E48CEEAF9}" srcOrd="0" destOrd="0" presId="urn:microsoft.com/office/officeart/2008/layout/HorizontalMultiLevelHierarchy"/>
    <dgm:cxn modelId="{9B2375C9-F2BB-43CE-B8C9-C628DC079DF6}" type="presOf" srcId="{DE08ECE9-05B9-4EC3-BCFC-2B051B212858}" destId="{90225959-A8EC-4A65-9BC1-BE9AE2269998}" srcOrd="0" destOrd="0" presId="urn:microsoft.com/office/officeart/2008/layout/HorizontalMultiLevelHierarchy"/>
    <dgm:cxn modelId="{8A60A455-A6D3-408B-B4A0-89879DEC8A5F}" type="presOf" srcId="{8A808C26-2E64-48C7-A554-1A70CE6BC093}" destId="{51C19C1B-D5FD-487D-80CF-FA9DB3A30F89}" srcOrd="0" destOrd="0" presId="urn:microsoft.com/office/officeart/2008/layout/HorizontalMultiLevelHierarchy"/>
    <dgm:cxn modelId="{08BBC0DB-35DB-4F6E-AD62-366AC4BF2149}" srcId="{EB13A32F-0006-43E0-8591-BEC5B7016406}" destId="{0CB066EA-6106-4A52-8B46-C8F72C0DC6E7}" srcOrd="8" destOrd="0" parTransId="{A90BC659-D2F6-459E-A940-EB2E190A4438}" sibTransId="{07ED93D3-8683-4E7A-82E5-4278476489AD}"/>
    <dgm:cxn modelId="{F0DFC36E-AD4C-4FB5-B3F8-97B787987D3C}" srcId="{EB13A32F-0006-43E0-8591-BEC5B7016406}" destId="{3F607499-59F2-4842-9D17-4071B169F7DC}" srcOrd="7" destOrd="0" parTransId="{3F56B98B-A546-4496-BED7-31FCD6E8C972}" sibTransId="{A3B9E600-BCFC-487B-96D7-042B315E0CE6}"/>
    <dgm:cxn modelId="{7F28AFFF-054E-49FB-AC27-92664D1FD277}" type="presOf" srcId="{1061E97C-DF38-4EB1-9C49-6BE6B00ABE7D}" destId="{5FA69BBE-C9DE-4BE1-A1E6-D242BF5C11DE}" srcOrd="1" destOrd="0" presId="urn:microsoft.com/office/officeart/2008/layout/HorizontalMultiLevelHierarchy"/>
    <dgm:cxn modelId="{9C58EC82-DF39-4B73-86FD-EC1FB6DF30E4}" srcId="{EB13A32F-0006-43E0-8591-BEC5B7016406}" destId="{E991233A-06AB-4FFF-8DB2-9BD491F3E659}" srcOrd="5" destOrd="0" parTransId="{679CA869-92AE-4AA1-BCD8-A1B8EA6F30B4}" sibTransId="{37897385-B897-4E5B-AE5C-BE69172AC324}"/>
    <dgm:cxn modelId="{9AF9760D-701A-4769-9434-143DB76E5C4C}" type="presOf" srcId="{1908CD79-1898-4B77-8D90-DADCDFEEFC78}" destId="{BE49769A-5C5F-4AC6-A0FA-E1E606354A1E}" srcOrd="1" destOrd="0" presId="urn:microsoft.com/office/officeart/2008/layout/HorizontalMultiLevelHierarchy"/>
    <dgm:cxn modelId="{B9CA7184-5E9D-40F3-AFF2-8B798EA038B1}" type="presOf" srcId="{D355C810-4B32-48FE-928A-8C61F8365590}" destId="{64BA861F-FEDF-4242-9799-AB3D64121EF5}" srcOrd="0" destOrd="0" presId="urn:microsoft.com/office/officeart/2008/layout/HorizontalMultiLevelHierarchy"/>
    <dgm:cxn modelId="{EA599E91-ED4C-4CF1-BB3E-6177A76A3870}" type="presOf" srcId="{0CB066EA-6106-4A52-8B46-C8F72C0DC6E7}" destId="{D021F4B2-E66C-4C35-BA67-6D2B33DB77C5}" srcOrd="0" destOrd="0" presId="urn:microsoft.com/office/officeart/2008/layout/HorizontalMultiLevelHierarchy"/>
    <dgm:cxn modelId="{DC5DB14D-3650-4088-B7AC-BBF64C68EB11}" type="presOf" srcId="{3F607499-59F2-4842-9D17-4071B169F7DC}" destId="{F0AF103F-296A-4A3B-AE82-D7B6927E6241}" srcOrd="0" destOrd="0" presId="urn:microsoft.com/office/officeart/2008/layout/HorizontalMultiLevelHierarchy"/>
    <dgm:cxn modelId="{5BCECCF3-61DF-40DB-8CBD-5A7AEAE5FF59}" type="presOf" srcId="{3F56B98B-A546-4496-BED7-31FCD6E8C972}" destId="{EDFE1978-C144-4F55-B5C2-2D406439BAF2}" srcOrd="0" destOrd="0" presId="urn:microsoft.com/office/officeart/2008/layout/HorizontalMultiLevelHierarchy"/>
    <dgm:cxn modelId="{C508B996-4596-478E-8ECF-350837C7BEDB}" srcId="{EB13A32F-0006-43E0-8591-BEC5B7016406}" destId="{59369C5F-83A7-4205-B711-4C76B5C0D083}" srcOrd="6" destOrd="0" parTransId="{1908CD79-1898-4B77-8D90-DADCDFEEFC78}" sibTransId="{0E4EE9FE-234A-4DFE-9819-7A6EB564553D}"/>
    <dgm:cxn modelId="{44CE61C0-A3DE-4E32-AA3B-71F4B89B80B6}" type="presOf" srcId="{5348E197-079A-4A3D-9392-ED568A7A5B04}" destId="{BD89061D-EC30-4813-B4DA-F1CA63D40632}" srcOrd="0" destOrd="0" presId="urn:microsoft.com/office/officeart/2008/layout/HorizontalMultiLevelHierarchy"/>
    <dgm:cxn modelId="{5EE2F9E5-7AEA-479B-B66B-01B010BBB816}" type="presParOf" srcId="{B4CFAE22-55BD-47CF-8FF4-54CEA2A98733}" destId="{CAA35988-0499-420B-A4C0-3BB47A2E55FE}" srcOrd="0" destOrd="0" presId="urn:microsoft.com/office/officeart/2008/layout/HorizontalMultiLevelHierarchy"/>
    <dgm:cxn modelId="{75A1F6E4-A4F9-4BD1-971A-EE43C4536750}" type="presParOf" srcId="{CAA35988-0499-420B-A4C0-3BB47A2E55FE}" destId="{7CC3A541-9892-4C64-9555-BB8DF28EAD9D}" srcOrd="0" destOrd="0" presId="urn:microsoft.com/office/officeart/2008/layout/HorizontalMultiLevelHierarchy"/>
    <dgm:cxn modelId="{C0BA5D67-76F2-46E1-95FA-682A63A1E649}" type="presParOf" srcId="{CAA35988-0499-420B-A4C0-3BB47A2E55FE}" destId="{CD25FD02-3104-4264-A1BA-C15987BEDB6D}" srcOrd="1" destOrd="0" presId="urn:microsoft.com/office/officeart/2008/layout/HorizontalMultiLevelHierarchy"/>
    <dgm:cxn modelId="{E66D3E81-E023-458F-9DAB-4F40BF72DA74}" type="presParOf" srcId="{CD25FD02-3104-4264-A1BA-C15987BEDB6D}" destId="{64BA861F-FEDF-4242-9799-AB3D64121EF5}" srcOrd="0" destOrd="0" presId="urn:microsoft.com/office/officeart/2008/layout/HorizontalMultiLevelHierarchy"/>
    <dgm:cxn modelId="{027E25A5-22E2-42A7-BED9-9E0465288ACF}" type="presParOf" srcId="{64BA861F-FEDF-4242-9799-AB3D64121EF5}" destId="{E2E530B3-0046-458F-AD0D-DE8FE9BCEE3F}" srcOrd="0" destOrd="0" presId="urn:microsoft.com/office/officeart/2008/layout/HorizontalMultiLevelHierarchy"/>
    <dgm:cxn modelId="{3242544F-E00F-435A-A5B1-B890881D3F75}" type="presParOf" srcId="{CD25FD02-3104-4264-A1BA-C15987BEDB6D}" destId="{50A79900-B97A-42B6-AF97-F8EC09DAF95B}" srcOrd="1" destOrd="0" presId="urn:microsoft.com/office/officeart/2008/layout/HorizontalMultiLevelHierarchy"/>
    <dgm:cxn modelId="{A56C229A-A2E7-4C88-9F9D-6C9A4723942F}" type="presParOf" srcId="{50A79900-B97A-42B6-AF97-F8EC09DAF95B}" destId="{794D30F4-2E43-481A-8739-CE1E48CEEAF9}" srcOrd="0" destOrd="0" presId="urn:microsoft.com/office/officeart/2008/layout/HorizontalMultiLevelHierarchy"/>
    <dgm:cxn modelId="{46B08F14-C0A7-4CA0-9BF9-35AB170E65B8}" type="presParOf" srcId="{50A79900-B97A-42B6-AF97-F8EC09DAF95B}" destId="{6345D44C-8DE2-4B61-9900-8EE93F795DEF}" srcOrd="1" destOrd="0" presId="urn:microsoft.com/office/officeart/2008/layout/HorizontalMultiLevelHierarchy"/>
    <dgm:cxn modelId="{D1B418EC-A590-48DC-8A81-4C489DC38399}" type="presParOf" srcId="{CD25FD02-3104-4264-A1BA-C15987BEDB6D}" destId="{51C19C1B-D5FD-487D-80CF-FA9DB3A30F89}" srcOrd="2" destOrd="0" presId="urn:microsoft.com/office/officeart/2008/layout/HorizontalMultiLevelHierarchy"/>
    <dgm:cxn modelId="{40284D96-FE7A-4FE5-ACE9-60EDA3AEB51B}" type="presParOf" srcId="{51C19C1B-D5FD-487D-80CF-FA9DB3A30F89}" destId="{EC5B5839-1F9A-4705-961A-3AB2F6D03B32}" srcOrd="0" destOrd="0" presId="urn:microsoft.com/office/officeart/2008/layout/HorizontalMultiLevelHierarchy"/>
    <dgm:cxn modelId="{180AF467-2ACE-498C-A10E-279DC2542EA5}" type="presParOf" srcId="{CD25FD02-3104-4264-A1BA-C15987BEDB6D}" destId="{9DEC597D-83DE-42F2-8A91-68CB465F98A2}" srcOrd="3" destOrd="0" presId="urn:microsoft.com/office/officeart/2008/layout/HorizontalMultiLevelHierarchy"/>
    <dgm:cxn modelId="{57359C83-9E4E-4CA6-A9E5-E8C56CE4F907}" type="presParOf" srcId="{9DEC597D-83DE-42F2-8A91-68CB465F98A2}" destId="{BD89061D-EC30-4813-B4DA-F1CA63D40632}" srcOrd="0" destOrd="0" presId="urn:microsoft.com/office/officeart/2008/layout/HorizontalMultiLevelHierarchy"/>
    <dgm:cxn modelId="{14DB41DA-700F-4063-A716-2BBD3AAA9F80}" type="presParOf" srcId="{9DEC597D-83DE-42F2-8A91-68CB465F98A2}" destId="{B5562CF4-3ADF-404D-AB2E-25EC667CAE3C}" srcOrd="1" destOrd="0" presId="urn:microsoft.com/office/officeart/2008/layout/HorizontalMultiLevelHierarchy"/>
    <dgm:cxn modelId="{51F5837C-F213-4326-B04F-7A7283BA464F}" type="presParOf" srcId="{CD25FD02-3104-4264-A1BA-C15987BEDB6D}" destId="{91DA21AC-81FC-4271-95EC-8A79755F5AC9}" srcOrd="4" destOrd="0" presId="urn:microsoft.com/office/officeart/2008/layout/HorizontalMultiLevelHierarchy"/>
    <dgm:cxn modelId="{8306A58E-6572-4517-925F-9E52F4D03F4B}" type="presParOf" srcId="{91DA21AC-81FC-4271-95EC-8A79755F5AC9}" destId="{6D2814F1-F856-4CE5-9FA8-9F470133D6A5}" srcOrd="0" destOrd="0" presId="urn:microsoft.com/office/officeart/2008/layout/HorizontalMultiLevelHierarchy"/>
    <dgm:cxn modelId="{F6582832-9BD7-474D-BD18-CB12FEDC8B24}" type="presParOf" srcId="{CD25FD02-3104-4264-A1BA-C15987BEDB6D}" destId="{24CC48B7-BE5F-4DEF-9758-5C44C82FDBDA}" srcOrd="5" destOrd="0" presId="urn:microsoft.com/office/officeart/2008/layout/HorizontalMultiLevelHierarchy"/>
    <dgm:cxn modelId="{FBD76448-851C-4700-8C3F-797049428B12}" type="presParOf" srcId="{24CC48B7-BE5F-4DEF-9758-5C44C82FDBDA}" destId="{921AB20D-F012-4481-BE3D-A0A51334B448}" srcOrd="0" destOrd="0" presId="urn:microsoft.com/office/officeart/2008/layout/HorizontalMultiLevelHierarchy"/>
    <dgm:cxn modelId="{B6E5D837-6759-4294-85B8-C7B5BCFBB624}" type="presParOf" srcId="{24CC48B7-BE5F-4DEF-9758-5C44C82FDBDA}" destId="{76F92AF7-DA9D-4CE7-AD81-3069E6B4D169}" srcOrd="1" destOrd="0" presId="urn:microsoft.com/office/officeart/2008/layout/HorizontalMultiLevelHierarchy"/>
    <dgm:cxn modelId="{1C9A39BE-5DA3-4D78-A97A-C43F404B2E84}" type="presParOf" srcId="{CD25FD02-3104-4264-A1BA-C15987BEDB6D}" destId="{6F2CE294-D4C0-46C1-93EC-84B6E6E44FC4}" srcOrd="6" destOrd="0" presId="urn:microsoft.com/office/officeart/2008/layout/HorizontalMultiLevelHierarchy"/>
    <dgm:cxn modelId="{C25FFC48-BDB2-450D-8222-6FC6D33E2D7E}" type="presParOf" srcId="{6F2CE294-D4C0-46C1-93EC-84B6E6E44FC4}" destId="{5FA69BBE-C9DE-4BE1-A1E6-D242BF5C11DE}" srcOrd="0" destOrd="0" presId="urn:microsoft.com/office/officeart/2008/layout/HorizontalMultiLevelHierarchy"/>
    <dgm:cxn modelId="{B9080176-C3F7-4C22-A34C-DBD386A912ED}" type="presParOf" srcId="{CD25FD02-3104-4264-A1BA-C15987BEDB6D}" destId="{85E4AF7D-DA5C-458D-9FA7-D56E7A4BFD52}" srcOrd="7" destOrd="0" presId="urn:microsoft.com/office/officeart/2008/layout/HorizontalMultiLevelHierarchy"/>
    <dgm:cxn modelId="{258C105A-2552-43C4-A2F9-29F8C56C6FFC}" type="presParOf" srcId="{85E4AF7D-DA5C-458D-9FA7-D56E7A4BFD52}" destId="{53A7B0ED-0CFC-4957-B120-FD591DDF19FA}" srcOrd="0" destOrd="0" presId="urn:microsoft.com/office/officeart/2008/layout/HorizontalMultiLevelHierarchy"/>
    <dgm:cxn modelId="{E2E150FA-3B6E-4663-8CDC-1CDC78E47891}" type="presParOf" srcId="{85E4AF7D-DA5C-458D-9FA7-D56E7A4BFD52}" destId="{92F88B49-ACA9-4A65-BB6D-33278AE7396A}" srcOrd="1" destOrd="0" presId="urn:microsoft.com/office/officeart/2008/layout/HorizontalMultiLevelHierarchy"/>
    <dgm:cxn modelId="{AD530076-7ED1-4C64-B6DB-91B6B0D91C58}" type="presParOf" srcId="{CD25FD02-3104-4264-A1BA-C15987BEDB6D}" destId="{90225959-A8EC-4A65-9BC1-BE9AE2269998}" srcOrd="8" destOrd="0" presId="urn:microsoft.com/office/officeart/2008/layout/HorizontalMultiLevelHierarchy"/>
    <dgm:cxn modelId="{FE5C2D3B-84E4-4BE8-8A99-EA4BF48AC344}" type="presParOf" srcId="{90225959-A8EC-4A65-9BC1-BE9AE2269998}" destId="{8A4AA92E-5326-484A-B8D3-DB3FDF1260D1}" srcOrd="0" destOrd="0" presId="urn:microsoft.com/office/officeart/2008/layout/HorizontalMultiLevelHierarchy"/>
    <dgm:cxn modelId="{21983F2F-69BB-4695-ABF3-A0E490C06474}" type="presParOf" srcId="{CD25FD02-3104-4264-A1BA-C15987BEDB6D}" destId="{4B613D50-1F24-4E2A-8C74-7A7FFFBB7CB8}" srcOrd="9" destOrd="0" presId="urn:microsoft.com/office/officeart/2008/layout/HorizontalMultiLevelHierarchy"/>
    <dgm:cxn modelId="{2517E367-EB5F-4613-B39C-1E82D3D32C25}" type="presParOf" srcId="{4B613D50-1F24-4E2A-8C74-7A7FFFBB7CB8}" destId="{DB7C69ED-2D4A-4A7B-B421-912C1E2C5339}" srcOrd="0" destOrd="0" presId="urn:microsoft.com/office/officeart/2008/layout/HorizontalMultiLevelHierarchy"/>
    <dgm:cxn modelId="{1E81DDC5-A127-4309-90FE-597EC8828892}" type="presParOf" srcId="{4B613D50-1F24-4E2A-8C74-7A7FFFBB7CB8}" destId="{E607C717-A9BC-4F58-903F-3F854970FE59}" srcOrd="1" destOrd="0" presId="urn:microsoft.com/office/officeart/2008/layout/HorizontalMultiLevelHierarchy"/>
    <dgm:cxn modelId="{DED84156-18AF-40F8-8B3E-0FA1456E8B12}" type="presParOf" srcId="{CD25FD02-3104-4264-A1BA-C15987BEDB6D}" destId="{A8543628-416E-4C30-A751-18C4C5B38CE3}" srcOrd="10" destOrd="0" presId="urn:microsoft.com/office/officeart/2008/layout/HorizontalMultiLevelHierarchy"/>
    <dgm:cxn modelId="{29FDE79D-D620-455B-933E-F8790809602F}" type="presParOf" srcId="{A8543628-416E-4C30-A751-18C4C5B38CE3}" destId="{1AFFE149-AA12-4DD2-826A-988F6D3AE74E}" srcOrd="0" destOrd="0" presId="urn:microsoft.com/office/officeart/2008/layout/HorizontalMultiLevelHierarchy"/>
    <dgm:cxn modelId="{ACA3C01D-45BB-4DED-87F3-FAF14E884800}" type="presParOf" srcId="{CD25FD02-3104-4264-A1BA-C15987BEDB6D}" destId="{DE24C71B-1403-4120-BC61-A5579C37A819}" srcOrd="11" destOrd="0" presId="urn:microsoft.com/office/officeart/2008/layout/HorizontalMultiLevelHierarchy"/>
    <dgm:cxn modelId="{1C4F6CDC-8E22-429F-BD25-0507EAB04695}" type="presParOf" srcId="{DE24C71B-1403-4120-BC61-A5579C37A819}" destId="{110B76C7-A84B-433C-802B-1CCB852CE751}" srcOrd="0" destOrd="0" presId="urn:microsoft.com/office/officeart/2008/layout/HorizontalMultiLevelHierarchy"/>
    <dgm:cxn modelId="{CA97C307-67DA-49AB-86EE-C945BE251EF6}" type="presParOf" srcId="{DE24C71B-1403-4120-BC61-A5579C37A819}" destId="{C7F4415C-BAED-48D3-AA94-42454D81C0D4}" srcOrd="1" destOrd="0" presId="urn:microsoft.com/office/officeart/2008/layout/HorizontalMultiLevelHierarchy"/>
    <dgm:cxn modelId="{8D5043A2-A10A-43A6-B4BF-EB0E538CD9E3}" type="presParOf" srcId="{CD25FD02-3104-4264-A1BA-C15987BEDB6D}" destId="{1CAEE55D-8F81-41B8-A47E-B7C0D612864E}" srcOrd="12" destOrd="0" presId="urn:microsoft.com/office/officeart/2008/layout/HorizontalMultiLevelHierarchy"/>
    <dgm:cxn modelId="{25F6E0A7-A05B-4300-ACFF-29EACD8C2117}" type="presParOf" srcId="{1CAEE55D-8F81-41B8-A47E-B7C0D612864E}" destId="{BE49769A-5C5F-4AC6-A0FA-E1E606354A1E}" srcOrd="0" destOrd="0" presId="urn:microsoft.com/office/officeart/2008/layout/HorizontalMultiLevelHierarchy"/>
    <dgm:cxn modelId="{CC404DB9-E6AA-4CE0-9E5D-671B03EC038E}" type="presParOf" srcId="{CD25FD02-3104-4264-A1BA-C15987BEDB6D}" destId="{FF847E6A-7D1B-44A8-A482-A694FBDF66FC}" srcOrd="13" destOrd="0" presId="urn:microsoft.com/office/officeart/2008/layout/HorizontalMultiLevelHierarchy"/>
    <dgm:cxn modelId="{EE8EB90E-80C7-4B20-96DC-6592EF3D3BF7}" type="presParOf" srcId="{FF847E6A-7D1B-44A8-A482-A694FBDF66FC}" destId="{B5259940-8A10-489B-BA40-1C430EECBFCC}" srcOrd="0" destOrd="0" presId="urn:microsoft.com/office/officeart/2008/layout/HorizontalMultiLevelHierarchy"/>
    <dgm:cxn modelId="{6855276A-EB14-44A8-93D1-A78D59F203FC}" type="presParOf" srcId="{FF847E6A-7D1B-44A8-A482-A694FBDF66FC}" destId="{2029983A-77C9-4558-BD2A-BA3C034B1F4A}" srcOrd="1" destOrd="0" presId="urn:microsoft.com/office/officeart/2008/layout/HorizontalMultiLevelHierarchy"/>
    <dgm:cxn modelId="{1D2F25C2-F250-4E03-970D-05D4953A91E8}" type="presParOf" srcId="{CD25FD02-3104-4264-A1BA-C15987BEDB6D}" destId="{EDFE1978-C144-4F55-B5C2-2D406439BAF2}" srcOrd="14" destOrd="0" presId="urn:microsoft.com/office/officeart/2008/layout/HorizontalMultiLevelHierarchy"/>
    <dgm:cxn modelId="{98D9011B-8E39-4E42-928D-DA26AC9BFD18}" type="presParOf" srcId="{EDFE1978-C144-4F55-B5C2-2D406439BAF2}" destId="{284CBB05-2C6E-4AAA-B2C2-0DF25D4386A1}" srcOrd="0" destOrd="0" presId="urn:microsoft.com/office/officeart/2008/layout/HorizontalMultiLevelHierarchy"/>
    <dgm:cxn modelId="{A6D9E898-1928-4AF1-9280-316E10C1D6CE}" type="presParOf" srcId="{CD25FD02-3104-4264-A1BA-C15987BEDB6D}" destId="{A191FE59-1C57-4834-AE4D-55514959D6C9}" srcOrd="15" destOrd="0" presId="urn:microsoft.com/office/officeart/2008/layout/HorizontalMultiLevelHierarchy"/>
    <dgm:cxn modelId="{C26597EE-AE97-43FC-95B7-32ED2F4E10C4}" type="presParOf" srcId="{A191FE59-1C57-4834-AE4D-55514959D6C9}" destId="{F0AF103F-296A-4A3B-AE82-D7B6927E6241}" srcOrd="0" destOrd="0" presId="urn:microsoft.com/office/officeart/2008/layout/HorizontalMultiLevelHierarchy"/>
    <dgm:cxn modelId="{CD9EE1D2-D1F9-44D3-AB9D-817912ECDD5B}" type="presParOf" srcId="{A191FE59-1C57-4834-AE4D-55514959D6C9}" destId="{91B733A7-316B-4198-B300-320B5D22D0D9}" srcOrd="1" destOrd="0" presId="urn:microsoft.com/office/officeart/2008/layout/HorizontalMultiLevelHierarchy"/>
    <dgm:cxn modelId="{A6E010B5-E513-40A5-9383-6C1D495336A5}" type="presParOf" srcId="{CD25FD02-3104-4264-A1BA-C15987BEDB6D}" destId="{A458DEA4-CAB7-4063-B857-2FAAFCD0EE7C}" srcOrd="16" destOrd="0" presId="urn:microsoft.com/office/officeart/2008/layout/HorizontalMultiLevelHierarchy"/>
    <dgm:cxn modelId="{21A66264-981B-439F-972A-FEE7DC98DCAF}" type="presParOf" srcId="{A458DEA4-CAB7-4063-B857-2FAAFCD0EE7C}" destId="{ED4B56C5-3DF9-4F3D-9CCF-00F8B28657F2}" srcOrd="0" destOrd="0" presId="urn:microsoft.com/office/officeart/2008/layout/HorizontalMultiLevelHierarchy"/>
    <dgm:cxn modelId="{498F1F4E-2030-407D-9B6D-7521D03788AC}" type="presParOf" srcId="{CD25FD02-3104-4264-A1BA-C15987BEDB6D}" destId="{E5A2E221-9B31-4D31-AC49-B4BEE0235288}" srcOrd="17" destOrd="0" presId="urn:microsoft.com/office/officeart/2008/layout/HorizontalMultiLevelHierarchy"/>
    <dgm:cxn modelId="{B5990AB8-B9D0-4098-BAA3-694DC142FDC2}" type="presParOf" srcId="{E5A2E221-9B31-4D31-AC49-B4BEE0235288}" destId="{D021F4B2-E66C-4C35-BA67-6D2B33DB77C5}" srcOrd="0" destOrd="0" presId="urn:microsoft.com/office/officeart/2008/layout/HorizontalMultiLevelHierarchy"/>
    <dgm:cxn modelId="{6D6CE96E-21DA-4072-8259-AE91C1E7A01D}" type="presParOf" srcId="{E5A2E221-9B31-4D31-AC49-B4BEE0235288}" destId="{51322EFF-04DF-4203-91B4-356ECD697A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686DFE-8CA2-4528-A80B-BB440D49AF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3A32F-0006-43E0-8591-BEC5B7016406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42BE94-5666-4DCE-BDE8-969F95F03210}" type="parTrans" cxnId="{0B5FEA4A-178A-4685-97C0-18F8EA618278}">
      <dgm:prSet/>
      <dgm:spPr/>
      <dgm:t>
        <a:bodyPr/>
        <a:lstStyle/>
        <a:p>
          <a:endParaRPr lang="ru-RU"/>
        </a:p>
      </dgm:t>
    </dgm:pt>
    <dgm:pt modelId="{54C27550-D2AF-489A-80B9-8C91CE9E677C}" type="sibTrans" cxnId="{0B5FEA4A-178A-4685-97C0-18F8EA618278}">
      <dgm:prSet/>
      <dgm:spPr/>
      <dgm:t>
        <a:bodyPr/>
        <a:lstStyle/>
        <a:p>
          <a:endParaRPr lang="ru-RU"/>
        </a:p>
      </dgm:t>
    </dgm:pt>
    <dgm:pt modelId="{E991233A-06AB-4FFF-8DB2-9BD491F3E659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79CA869-92AE-4AA1-BCD8-A1B8EA6F30B4}" type="parTrans" cxnId="{9C58EC82-DF39-4B73-86FD-EC1FB6DF30E4}">
      <dgm:prSet/>
      <dgm:spPr/>
      <dgm:t>
        <a:bodyPr/>
        <a:lstStyle/>
        <a:p>
          <a:endParaRPr lang="ru-RU"/>
        </a:p>
      </dgm:t>
    </dgm:pt>
    <dgm:pt modelId="{37897385-B897-4E5B-AE5C-BE69172AC324}" type="sibTrans" cxnId="{9C58EC82-DF39-4B73-86FD-EC1FB6DF30E4}">
      <dgm:prSet/>
      <dgm:spPr/>
      <dgm:t>
        <a:bodyPr/>
        <a:lstStyle/>
        <a:p>
          <a:endParaRPr lang="ru-RU"/>
        </a:p>
      </dgm:t>
    </dgm:pt>
    <dgm:pt modelId="{59369C5F-83A7-4205-B711-4C76B5C0D08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совершенствование и дальнейшее развитие программно-целевых инструментов бюджетного планирования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08CD79-1898-4B77-8D90-DADCDFEEFC78}" type="parTrans" cxnId="{C508B996-4596-478E-8ECF-350837C7BEDB}">
      <dgm:prSet/>
      <dgm:spPr/>
      <dgm:t>
        <a:bodyPr/>
        <a:lstStyle/>
        <a:p>
          <a:endParaRPr lang="ru-RU"/>
        </a:p>
      </dgm:t>
    </dgm:pt>
    <dgm:pt modelId="{0E4EE9FE-234A-4DFE-9819-7A6EB564553D}" type="sibTrans" cxnId="{C508B996-4596-478E-8ECF-350837C7BEDB}">
      <dgm:prSet/>
      <dgm:spPr/>
      <dgm:t>
        <a:bodyPr/>
        <a:lstStyle/>
        <a:p>
          <a:endParaRPr lang="ru-RU"/>
        </a:p>
      </dgm:t>
    </dgm:pt>
    <dgm:pt modelId="{3F607499-59F2-4842-9D17-4071B169F7D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качества и доступности информации о районном бюджете для граждан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56B98B-A546-4496-BED7-31FCD6E8C972}" type="parTrans" cxnId="{F0DFC36E-AD4C-4FB5-B3F8-97B787987D3C}">
      <dgm:prSet/>
      <dgm:spPr/>
      <dgm:t>
        <a:bodyPr/>
        <a:lstStyle/>
        <a:p>
          <a:endParaRPr lang="ru-RU"/>
        </a:p>
      </dgm:t>
    </dgm:pt>
    <dgm:pt modelId="{A3B9E600-BCFC-487B-96D7-042B315E0CE6}" type="sibTrans" cxnId="{F0DFC36E-AD4C-4FB5-B3F8-97B787987D3C}">
      <dgm:prSet/>
      <dgm:spPr/>
      <dgm:t>
        <a:bodyPr/>
        <a:lstStyle/>
        <a:p>
          <a:endParaRPr lang="ru-RU"/>
        </a:p>
      </dgm:t>
    </dgm:pt>
    <dgm:pt modelId="{453F3511-B9B7-48C4-BF8D-26577940EEA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долгосрочной устойчивости бюджета района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55C810-4B32-48FE-928A-8C61F8365590}" type="parTrans" cxnId="{0D8EF254-350D-4CDD-90DE-9F595F039AE1}">
      <dgm:prSet/>
      <dgm:spPr/>
      <dgm:t>
        <a:bodyPr/>
        <a:lstStyle/>
        <a:p>
          <a:endParaRPr lang="ru-RU"/>
        </a:p>
      </dgm:t>
    </dgm:pt>
    <dgm:pt modelId="{ED73917E-4107-4C25-A781-DD8B694B5E7A}" type="sibTrans" cxnId="{0D8EF254-350D-4CDD-90DE-9F595F039AE1}">
      <dgm:prSet/>
      <dgm:spPr/>
      <dgm:t>
        <a:bodyPr/>
        <a:lstStyle/>
        <a:p>
          <a:endParaRPr lang="ru-RU"/>
        </a:p>
      </dgm:t>
    </dgm:pt>
    <dgm:pt modelId="{5348E197-079A-4A3D-9392-ED568A7A5B0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полное исполнение действующих социально значимых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A808C26-2E64-48C7-A554-1A70CE6BC093}" type="parTrans" cxnId="{6F1F5CB6-FDF7-4797-8559-33D8AE447815}">
      <dgm:prSet/>
      <dgm:spPr/>
      <dgm:t>
        <a:bodyPr/>
        <a:lstStyle/>
        <a:p>
          <a:endParaRPr lang="ru-RU"/>
        </a:p>
      </dgm:t>
    </dgm:pt>
    <dgm:pt modelId="{DAA8272D-1A96-4965-A3F7-210BCE8AB9ED}" type="sibTrans" cxnId="{6F1F5CB6-FDF7-4797-8559-33D8AE447815}">
      <dgm:prSet/>
      <dgm:spPr/>
      <dgm:t>
        <a:bodyPr/>
        <a:lstStyle/>
        <a:p>
          <a:endParaRPr lang="ru-RU"/>
        </a:p>
      </dgm:t>
    </dgm:pt>
    <dgm:pt modelId="{E1196000-9923-44B9-A9E0-67B775DBD98C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качества бюджетного планирования путем последовательного перехода на долгосрочное планирование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9AC136-3E61-4CB0-AB52-CD0F6930A517}" type="parTrans" cxnId="{68D65662-BA33-49DA-A931-B76C7B607894}">
      <dgm:prSet/>
      <dgm:spPr/>
      <dgm:t>
        <a:bodyPr/>
        <a:lstStyle/>
        <a:p>
          <a:endParaRPr lang="ru-RU"/>
        </a:p>
      </dgm:t>
    </dgm:pt>
    <dgm:pt modelId="{F7016994-D8C7-47E6-A437-09F33EE52056}" type="sibTrans" cxnId="{68D65662-BA33-49DA-A931-B76C7B607894}">
      <dgm:prSet/>
      <dgm:spPr/>
      <dgm:t>
        <a:bodyPr/>
        <a:lstStyle/>
        <a:p>
          <a:endParaRPr lang="ru-RU"/>
        </a:p>
      </dgm:t>
    </dgm:pt>
    <dgm:pt modelId="{268E8CD3-6B9A-4238-B1EC-F2830F716196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реализацию приоритетных направлений социально-экономического развития, установленных Указами Президента Российской Федерации от 7 мая 2012 года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61E97C-DF38-4EB1-9C49-6BE6B00ABE7D}" type="parTrans" cxnId="{4477DC93-A6F8-4F1C-82BC-B09971320667}">
      <dgm:prSet/>
      <dgm:spPr/>
      <dgm:t>
        <a:bodyPr/>
        <a:lstStyle/>
        <a:p>
          <a:endParaRPr lang="ru-RU"/>
        </a:p>
      </dgm:t>
    </dgm:pt>
    <dgm:pt modelId="{FA21DDB3-D756-4EBE-A50F-59853E2F30C5}" type="sibTrans" cxnId="{4477DC93-A6F8-4F1C-82BC-B09971320667}">
      <dgm:prSet/>
      <dgm:spPr/>
      <dgm:t>
        <a:bodyPr/>
        <a:lstStyle/>
        <a:p>
          <a:endParaRPr lang="ru-RU"/>
        </a:p>
      </dgm:t>
    </dgm:pt>
    <dgm:pt modelId="{5246D097-D3EA-4F3D-A522-450D163FA73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повышение качества и эффективности оказания муниципальных услуг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08ECE9-05B9-4EC3-BCFC-2B051B212858}" type="parTrans" cxnId="{A70DC793-EED4-4C76-86F6-435DF25AE09A}">
      <dgm:prSet/>
      <dgm:spPr/>
      <dgm:t>
        <a:bodyPr/>
        <a:lstStyle/>
        <a:p>
          <a:endParaRPr lang="ru-RU"/>
        </a:p>
      </dgm:t>
    </dgm:pt>
    <dgm:pt modelId="{4965902A-7FDB-487B-921E-3515ABF6A0A8}" type="sibTrans" cxnId="{A70DC793-EED4-4C76-86F6-435DF25AE09A}">
      <dgm:prSet/>
      <dgm:spPr/>
      <dgm:t>
        <a:bodyPr/>
        <a:lstStyle/>
        <a:p>
          <a:endParaRPr lang="ru-RU"/>
        </a:p>
      </dgm:t>
    </dgm:pt>
    <dgm:pt modelId="{B4CFAE22-55BD-47CF-8FF4-54CEA2A98733}" type="pres">
      <dgm:prSet presAssocID="{DD686DFE-8CA2-4528-A80B-BB440D49AF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35988-0499-420B-A4C0-3BB47A2E55FE}" type="pres">
      <dgm:prSet presAssocID="{EB13A32F-0006-43E0-8591-BEC5B7016406}" presName="root1" presStyleCnt="0"/>
      <dgm:spPr/>
    </dgm:pt>
    <dgm:pt modelId="{7CC3A541-9892-4C64-9555-BB8DF28EAD9D}" type="pres">
      <dgm:prSet presAssocID="{EB13A32F-0006-43E0-8591-BEC5B7016406}" presName="LevelOneTextNode" presStyleLbl="node0" presStyleIdx="0" presStyleCnt="1" custScaleX="192338" custScaleY="143916" custLinFactX="-44872" custLinFactNeighborX="-100000" custLinFactNeighborY="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25FD02-3104-4264-A1BA-C15987BEDB6D}" type="pres">
      <dgm:prSet presAssocID="{EB13A32F-0006-43E0-8591-BEC5B7016406}" presName="level2hierChild" presStyleCnt="0"/>
      <dgm:spPr/>
    </dgm:pt>
    <dgm:pt modelId="{64BA861F-FEDF-4242-9799-AB3D64121EF5}" type="pres">
      <dgm:prSet presAssocID="{D355C810-4B32-48FE-928A-8C61F8365590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E2E530B3-0046-458F-AD0D-DE8FE9BCEE3F}" type="pres">
      <dgm:prSet presAssocID="{D355C810-4B32-48FE-928A-8C61F8365590}" presName="connTx" presStyleLbl="parChTrans1D2" presStyleIdx="0" presStyleCnt="8"/>
      <dgm:spPr/>
      <dgm:t>
        <a:bodyPr/>
        <a:lstStyle/>
        <a:p>
          <a:endParaRPr lang="ru-RU"/>
        </a:p>
      </dgm:t>
    </dgm:pt>
    <dgm:pt modelId="{50A79900-B97A-42B6-AF97-F8EC09DAF95B}" type="pres">
      <dgm:prSet presAssocID="{453F3511-B9B7-48C4-BF8D-26577940EEAD}" presName="root2" presStyleCnt="0"/>
      <dgm:spPr/>
    </dgm:pt>
    <dgm:pt modelId="{794D30F4-2E43-481A-8739-CE1E48CEEAF9}" type="pres">
      <dgm:prSet presAssocID="{453F3511-B9B7-48C4-BF8D-26577940EEAD}" presName="LevelTwoTextNode" presStyleLbl="node2" presStyleIdx="0" presStyleCnt="8" custScaleX="3809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45D44C-8DE2-4B61-9900-8EE93F795DEF}" type="pres">
      <dgm:prSet presAssocID="{453F3511-B9B7-48C4-BF8D-26577940EEAD}" presName="level3hierChild" presStyleCnt="0"/>
      <dgm:spPr/>
    </dgm:pt>
    <dgm:pt modelId="{51C19C1B-D5FD-487D-80CF-FA9DB3A30F89}" type="pres">
      <dgm:prSet presAssocID="{8A808C26-2E64-48C7-A554-1A70CE6BC093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EC5B5839-1F9A-4705-961A-3AB2F6D03B32}" type="pres">
      <dgm:prSet presAssocID="{8A808C26-2E64-48C7-A554-1A70CE6BC093}" presName="connTx" presStyleLbl="parChTrans1D2" presStyleIdx="1" presStyleCnt="8"/>
      <dgm:spPr/>
      <dgm:t>
        <a:bodyPr/>
        <a:lstStyle/>
        <a:p>
          <a:endParaRPr lang="ru-RU"/>
        </a:p>
      </dgm:t>
    </dgm:pt>
    <dgm:pt modelId="{9DEC597D-83DE-42F2-8A91-68CB465F98A2}" type="pres">
      <dgm:prSet presAssocID="{5348E197-079A-4A3D-9392-ED568A7A5B04}" presName="root2" presStyleCnt="0"/>
      <dgm:spPr/>
    </dgm:pt>
    <dgm:pt modelId="{BD89061D-EC30-4813-B4DA-F1CA63D40632}" type="pres">
      <dgm:prSet presAssocID="{5348E197-079A-4A3D-9392-ED568A7A5B04}" presName="LevelTwoTextNode" presStyleLbl="node2" presStyleIdx="1" presStyleCnt="8" custScaleX="3809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562CF4-3ADF-404D-AB2E-25EC667CAE3C}" type="pres">
      <dgm:prSet presAssocID="{5348E197-079A-4A3D-9392-ED568A7A5B04}" presName="level3hierChild" presStyleCnt="0"/>
      <dgm:spPr/>
    </dgm:pt>
    <dgm:pt modelId="{91DA21AC-81FC-4271-95EC-8A79755F5AC9}" type="pres">
      <dgm:prSet presAssocID="{5D9AC136-3E61-4CB0-AB52-CD0F6930A517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6D2814F1-F856-4CE5-9FA8-9F470133D6A5}" type="pres">
      <dgm:prSet presAssocID="{5D9AC136-3E61-4CB0-AB52-CD0F6930A517}" presName="connTx" presStyleLbl="parChTrans1D2" presStyleIdx="2" presStyleCnt="8"/>
      <dgm:spPr/>
      <dgm:t>
        <a:bodyPr/>
        <a:lstStyle/>
        <a:p>
          <a:endParaRPr lang="ru-RU"/>
        </a:p>
      </dgm:t>
    </dgm:pt>
    <dgm:pt modelId="{24CC48B7-BE5F-4DEF-9758-5C44C82FDBDA}" type="pres">
      <dgm:prSet presAssocID="{E1196000-9923-44B9-A9E0-67B775DBD98C}" presName="root2" presStyleCnt="0"/>
      <dgm:spPr/>
    </dgm:pt>
    <dgm:pt modelId="{921AB20D-F012-4481-BE3D-A0A51334B448}" type="pres">
      <dgm:prSet presAssocID="{E1196000-9923-44B9-A9E0-67B775DBD98C}" presName="LevelTwoTextNode" presStyleLbl="node2" presStyleIdx="2" presStyleCnt="8" custScaleX="383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F92AF7-DA9D-4CE7-AD81-3069E6B4D169}" type="pres">
      <dgm:prSet presAssocID="{E1196000-9923-44B9-A9E0-67B775DBD98C}" presName="level3hierChild" presStyleCnt="0"/>
      <dgm:spPr/>
    </dgm:pt>
    <dgm:pt modelId="{6F2CE294-D4C0-46C1-93EC-84B6E6E44FC4}" type="pres">
      <dgm:prSet presAssocID="{1061E97C-DF38-4EB1-9C49-6BE6B00ABE7D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5FA69BBE-C9DE-4BE1-A1E6-D242BF5C11DE}" type="pres">
      <dgm:prSet presAssocID="{1061E97C-DF38-4EB1-9C49-6BE6B00ABE7D}" presName="connTx" presStyleLbl="parChTrans1D2" presStyleIdx="3" presStyleCnt="8"/>
      <dgm:spPr/>
      <dgm:t>
        <a:bodyPr/>
        <a:lstStyle/>
        <a:p>
          <a:endParaRPr lang="ru-RU"/>
        </a:p>
      </dgm:t>
    </dgm:pt>
    <dgm:pt modelId="{85E4AF7D-DA5C-458D-9FA7-D56E7A4BFD52}" type="pres">
      <dgm:prSet presAssocID="{268E8CD3-6B9A-4238-B1EC-F2830F716196}" presName="root2" presStyleCnt="0"/>
      <dgm:spPr/>
    </dgm:pt>
    <dgm:pt modelId="{53A7B0ED-0CFC-4957-B120-FD591DDF19FA}" type="pres">
      <dgm:prSet presAssocID="{268E8CD3-6B9A-4238-B1EC-F2830F716196}" presName="LevelTwoTextNode" presStyleLbl="node2" presStyleIdx="3" presStyleCnt="8" custScaleX="383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F88B49-ACA9-4A65-BB6D-33278AE7396A}" type="pres">
      <dgm:prSet presAssocID="{268E8CD3-6B9A-4238-B1EC-F2830F716196}" presName="level3hierChild" presStyleCnt="0"/>
      <dgm:spPr/>
    </dgm:pt>
    <dgm:pt modelId="{90225959-A8EC-4A65-9BC1-BE9AE2269998}" type="pres">
      <dgm:prSet presAssocID="{DE08ECE9-05B9-4EC3-BCFC-2B051B212858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8A4AA92E-5326-484A-B8D3-DB3FDF1260D1}" type="pres">
      <dgm:prSet presAssocID="{DE08ECE9-05B9-4EC3-BCFC-2B051B212858}" presName="connTx" presStyleLbl="parChTrans1D2" presStyleIdx="4" presStyleCnt="8"/>
      <dgm:spPr/>
      <dgm:t>
        <a:bodyPr/>
        <a:lstStyle/>
        <a:p>
          <a:endParaRPr lang="ru-RU"/>
        </a:p>
      </dgm:t>
    </dgm:pt>
    <dgm:pt modelId="{4B613D50-1F24-4E2A-8C74-7A7FFFBB7CB8}" type="pres">
      <dgm:prSet presAssocID="{5246D097-D3EA-4F3D-A522-450D163FA73D}" presName="root2" presStyleCnt="0"/>
      <dgm:spPr/>
    </dgm:pt>
    <dgm:pt modelId="{DB7C69ED-2D4A-4A7B-B421-912C1E2C5339}" type="pres">
      <dgm:prSet presAssocID="{5246D097-D3EA-4F3D-A522-450D163FA73D}" presName="LevelTwoTextNode" presStyleLbl="node2" presStyleIdx="4" presStyleCnt="8" custScaleX="3837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07C717-A9BC-4F58-903F-3F854970FE59}" type="pres">
      <dgm:prSet presAssocID="{5246D097-D3EA-4F3D-A522-450D163FA73D}" presName="level3hierChild" presStyleCnt="0"/>
      <dgm:spPr/>
    </dgm:pt>
    <dgm:pt modelId="{A8543628-416E-4C30-A751-18C4C5B38CE3}" type="pres">
      <dgm:prSet presAssocID="{679CA869-92AE-4AA1-BCD8-A1B8EA6F30B4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1AFFE149-AA12-4DD2-826A-988F6D3AE74E}" type="pres">
      <dgm:prSet presAssocID="{679CA869-92AE-4AA1-BCD8-A1B8EA6F30B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DE24C71B-1403-4120-BC61-A5579C37A819}" type="pres">
      <dgm:prSet presAssocID="{E991233A-06AB-4FFF-8DB2-9BD491F3E659}" presName="root2" presStyleCnt="0"/>
      <dgm:spPr/>
    </dgm:pt>
    <dgm:pt modelId="{110B76C7-A84B-433C-802B-1CCB852CE751}" type="pres">
      <dgm:prSet presAssocID="{E991233A-06AB-4FFF-8DB2-9BD491F3E659}" presName="LevelTwoTextNode" presStyleLbl="node2" presStyleIdx="5" presStyleCnt="8" custScaleX="38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F4415C-BAED-48D3-AA94-42454D81C0D4}" type="pres">
      <dgm:prSet presAssocID="{E991233A-06AB-4FFF-8DB2-9BD491F3E659}" presName="level3hierChild" presStyleCnt="0"/>
      <dgm:spPr/>
    </dgm:pt>
    <dgm:pt modelId="{1CAEE55D-8F81-41B8-A47E-B7C0D612864E}" type="pres">
      <dgm:prSet presAssocID="{1908CD79-1898-4B77-8D90-DADCDFEEFC78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BE49769A-5C5F-4AC6-A0FA-E1E606354A1E}" type="pres">
      <dgm:prSet presAssocID="{1908CD79-1898-4B77-8D90-DADCDFEEFC78}" presName="connTx" presStyleLbl="parChTrans1D2" presStyleIdx="6" presStyleCnt="8"/>
      <dgm:spPr/>
      <dgm:t>
        <a:bodyPr/>
        <a:lstStyle/>
        <a:p>
          <a:endParaRPr lang="ru-RU"/>
        </a:p>
      </dgm:t>
    </dgm:pt>
    <dgm:pt modelId="{FF847E6A-7D1B-44A8-A482-A694FBDF66FC}" type="pres">
      <dgm:prSet presAssocID="{59369C5F-83A7-4205-B711-4C76B5C0D083}" presName="root2" presStyleCnt="0"/>
      <dgm:spPr/>
    </dgm:pt>
    <dgm:pt modelId="{B5259940-8A10-489B-BA40-1C430EECBFCC}" type="pres">
      <dgm:prSet presAssocID="{59369C5F-83A7-4205-B711-4C76B5C0D083}" presName="LevelTwoTextNode" presStyleLbl="node2" presStyleIdx="6" presStyleCnt="8" custScaleX="3843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29983A-77C9-4558-BD2A-BA3C034B1F4A}" type="pres">
      <dgm:prSet presAssocID="{59369C5F-83A7-4205-B711-4C76B5C0D083}" presName="level3hierChild" presStyleCnt="0"/>
      <dgm:spPr/>
    </dgm:pt>
    <dgm:pt modelId="{EDFE1978-C144-4F55-B5C2-2D406439BAF2}" type="pres">
      <dgm:prSet presAssocID="{3F56B98B-A546-4496-BED7-31FCD6E8C972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284CBB05-2C6E-4AAA-B2C2-0DF25D4386A1}" type="pres">
      <dgm:prSet presAssocID="{3F56B98B-A546-4496-BED7-31FCD6E8C972}" presName="connTx" presStyleLbl="parChTrans1D2" presStyleIdx="7" presStyleCnt="8"/>
      <dgm:spPr/>
      <dgm:t>
        <a:bodyPr/>
        <a:lstStyle/>
        <a:p>
          <a:endParaRPr lang="ru-RU"/>
        </a:p>
      </dgm:t>
    </dgm:pt>
    <dgm:pt modelId="{A191FE59-1C57-4834-AE4D-55514959D6C9}" type="pres">
      <dgm:prSet presAssocID="{3F607499-59F2-4842-9D17-4071B169F7DC}" presName="root2" presStyleCnt="0"/>
      <dgm:spPr/>
    </dgm:pt>
    <dgm:pt modelId="{F0AF103F-296A-4A3B-AE82-D7B6927E6241}" type="pres">
      <dgm:prSet presAssocID="{3F607499-59F2-4842-9D17-4071B169F7DC}" presName="LevelTwoTextNode" presStyleLbl="node2" presStyleIdx="7" presStyleCnt="8" custScaleX="3831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B733A7-316B-4198-B300-320B5D22D0D9}" type="pres">
      <dgm:prSet presAssocID="{3F607499-59F2-4842-9D17-4071B169F7DC}" presName="level3hierChild" presStyleCnt="0"/>
      <dgm:spPr/>
    </dgm:pt>
  </dgm:ptLst>
  <dgm:cxnLst>
    <dgm:cxn modelId="{98DC10F8-F75D-490D-9F43-6DD69A2DCEC0}" type="presOf" srcId="{1908CD79-1898-4B77-8D90-DADCDFEEFC78}" destId="{BE49769A-5C5F-4AC6-A0FA-E1E606354A1E}" srcOrd="1" destOrd="0" presId="urn:microsoft.com/office/officeart/2008/layout/HorizontalMultiLevelHierarchy"/>
    <dgm:cxn modelId="{67053A34-8EDC-4B74-B95A-92DEA1D90F8F}" type="presOf" srcId="{8A808C26-2E64-48C7-A554-1A70CE6BC093}" destId="{EC5B5839-1F9A-4705-961A-3AB2F6D03B32}" srcOrd="1" destOrd="0" presId="urn:microsoft.com/office/officeart/2008/layout/HorizontalMultiLevelHierarchy"/>
    <dgm:cxn modelId="{45F182A6-5231-43D1-AB9B-8B8138138D24}" type="presOf" srcId="{E991233A-06AB-4FFF-8DB2-9BD491F3E659}" destId="{110B76C7-A84B-433C-802B-1CCB852CE751}" srcOrd="0" destOrd="0" presId="urn:microsoft.com/office/officeart/2008/layout/HorizontalMultiLevelHierarchy"/>
    <dgm:cxn modelId="{0D8EF254-350D-4CDD-90DE-9F595F039AE1}" srcId="{EB13A32F-0006-43E0-8591-BEC5B7016406}" destId="{453F3511-B9B7-48C4-BF8D-26577940EEAD}" srcOrd="0" destOrd="0" parTransId="{D355C810-4B32-48FE-928A-8C61F8365590}" sibTransId="{ED73917E-4107-4C25-A781-DD8B694B5E7A}"/>
    <dgm:cxn modelId="{83A5AC43-A7A2-4D9C-832E-A3EFC1955221}" type="presOf" srcId="{1061E97C-DF38-4EB1-9C49-6BE6B00ABE7D}" destId="{6F2CE294-D4C0-46C1-93EC-84B6E6E44FC4}" srcOrd="0" destOrd="0" presId="urn:microsoft.com/office/officeart/2008/layout/HorizontalMultiLevelHierarchy"/>
    <dgm:cxn modelId="{EB2E87F0-9B6F-45BF-9B92-6EB0646AF554}" type="presOf" srcId="{D355C810-4B32-48FE-928A-8C61F8365590}" destId="{64BA861F-FEDF-4242-9799-AB3D64121EF5}" srcOrd="0" destOrd="0" presId="urn:microsoft.com/office/officeart/2008/layout/HorizontalMultiLevelHierarchy"/>
    <dgm:cxn modelId="{ED510ECD-95EA-4C04-886B-2A977E040CB2}" type="presOf" srcId="{679CA869-92AE-4AA1-BCD8-A1B8EA6F30B4}" destId="{1AFFE149-AA12-4DD2-826A-988F6D3AE74E}" srcOrd="1" destOrd="0" presId="urn:microsoft.com/office/officeart/2008/layout/HorizontalMultiLevelHierarchy"/>
    <dgm:cxn modelId="{0B5FEA4A-178A-4685-97C0-18F8EA618278}" srcId="{DD686DFE-8CA2-4528-A80B-BB440D49AFDE}" destId="{EB13A32F-0006-43E0-8591-BEC5B7016406}" srcOrd="0" destOrd="0" parTransId="{B142BE94-5666-4DCE-BDE8-969F95F03210}" sibTransId="{54C27550-D2AF-489A-80B9-8C91CE9E677C}"/>
    <dgm:cxn modelId="{87CFFA05-C791-4939-9078-16C039E7907A}" type="presOf" srcId="{268E8CD3-6B9A-4238-B1EC-F2830F716196}" destId="{53A7B0ED-0CFC-4957-B120-FD591DDF19FA}" srcOrd="0" destOrd="0" presId="urn:microsoft.com/office/officeart/2008/layout/HorizontalMultiLevelHierarchy"/>
    <dgm:cxn modelId="{ABD3E10D-F79D-4C1E-9AF0-369EA461FCF7}" type="presOf" srcId="{3F607499-59F2-4842-9D17-4071B169F7DC}" destId="{F0AF103F-296A-4A3B-AE82-D7B6927E6241}" srcOrd="0" destOrd="0" presId="urn:microsoft.com/office/officeart/2008/layout/HorizontalMultiLevelHierarchy"/>
    <dgm:cxn modelId="{C5F1E5F7-B173-466F-90E8-AEB899AA9591}" type="presOf" srcId="{453F3511-B9B7-48C4-BF8D-26577940EEAD}" destId="{794D30F4-2E43-481A-8739-CE1E48CEEAF9}" srcOrd="0" destOrd="0" presId="urn:microsoft.com/office/officeart/2008/layout/HorizontalMultiLevelHierarchy"/>
    <dgm:cxn modelId="{4670A37B-C39F-4A2A-9194-96B8D9A3A654}" type="presOf" srcId="{5D9AC136-3E61-4CB0-AB52-CD0F6930A517}" destId="{91DA21AC-81FC-4271-95EC-8A79755F5AC9}" srcOrd="0" destOrd="0" presId="urn:microsoft.com/office/officeart/2008/layout/HorizontalMultiLevelHierarchy"/>
    <dgm:cxn modelId="{7F8F43FB-60DC-40F7-81DB-D61083B8BECA}" type="presOf" srcId="{5D9AC136-3E61-4CB0-AB52-CD0F6930A517}" destId="{6D2814F1-F856-4CE5-9FA8-9F470133D6A5}" srcOrd="1" destOrd="0" presId="urn:microsoft.com/office/officeart/2008/layout/HorizontalMultiLevelHierarchy"/>
    <dgm:cxn modelId="{C10D5B69-54D4-4790-9054-F8F9A08F55D1}" type="presOf" srcId="{DE08ECE9-05B9-4EC3-BCFC-2B051B212858}" destId="{90225959-A8EC-4A65-9BC1-BE9AE2269998}" srcOrd="0" destOrd="0" presId="urn:microsoft.com/office/officeart/2008/layout/HorizontalMultiLevelHierarchy"/>
    <dgm:cxn modelId="{68D65662-BA33-49DA-A931-B76C7B607894}" srcId="{EB13A32F-0006-43E0-8591-BEC5B7016406}" destId="{E1196000-9923-44B9-A9E0-67B775DBD98C}" srcOrd="2" destOrd="0" parTransId="{5D9AC136-3E61-4CB0-AB52-CD0F6930A517}" sibTransId="{F7016994-D8C7-47E6-A437-09F33EE52056}"/>
    <dgm:cxn modelId="{BFD5081B-E973-4C57-9306-B9C72CC98E02}" type="presOf" srcId="{5246D097-D3EA-4F3D-A522-450D163FA73D}" destId="{DB7C69ED-2D4A-4A7B-B421-912C1E2C5339}" srcOrd="0" destOrd="0" presId="urn:microsoft.com/office/officeart/2008/layout/HorizontalMultiLevelHierarchy"/>
    <dgm:cxn modelId="{A70DC793-EED4-4C76-86F6-435DF25AE09A}" srcId="{EB13A32F-0006-43E0-8591-BEC5B7016406}" destId="{5246D097-D3EA-4F3D-A522-450D163FA73D}" srcOrd="4" destOrd="0" parTransId="{DE08ECE9-05B9-4EC3-BCFC-2B051B212858}" sibTransId="{4965902A-7FDB-487B-921E-3515ABF6A0A8}"/>
    <dgm:cxn modelId="{6F1F5CB6-FDF7-4797-8559-33D8AE447815}" srcId="{EB13A32F-0006-43E0-8591-BEC5B7016406}" destId="{5348E197-079A-4A3D-9392-ED568A7A5B04}" srcOrd="1" destOrd="0" parTransId="{8A808C26-2E64-48C7-A554-1A70CE6BC093}" sibTransId="{DAA8272D-1A96-4965-A3F7-210BCE8AB9ED}"/>
    <dgm:cxn modelId="{4477DC93-A6F8-4F1C-82BC-B09971320667}" srcId="{EB13A32F-0006-43E0-8591-BEC5B7016406}" destId="{268E8CD3-6B9A-4238-B1EC-F2830F716196}" srcOrd="3" destOrd="0" parTransId="{1061E97C-DF38-4EB1-9C49-6BE6B00ABE7D}" sibTransId="{FA21DDB3-D756-4EBE-A50F-59853E2F30C5}"/>
    <dgm:cxn modelId="{C84E716D-189C-436B-9DF1-8A78D235B20D}" type="presOf" srcId="{DD686DFE-8CA2-4528-A80B-BB440D49AFDE}" destId="{B4CFAE22-55BD-47CF-8FF4-54CEA2A98733}" srcOrd="0" destOrd="0" presId="urn:microsoft.com/office/officeart/2008/layout/HorizontalMultiLevelHierarchy"/>
    <dgm:cxn modelId="{60C88BF5-82B2-4E4A-B776-F95EA264E831}" type="presOf" srcId="{E1196000-9923-44B9-A9E0-67B775DBD98C}" destId="{921AB20D-F012-4481-BE3D-A0A51334B448}" srcOrd="0" destOrd="0" presId="urn:microsoft.com/office/officeart/2008/layout/HorizontalMultiLevelHierarchy"/>
    <dgm:cxn modelId="{30A02B11-C8E7-476C-85BD-66B54F7B3465}" type="presOf" srcId="{D355C810-4B32-48FE-928A-8C61F8365590}" destId="{E2E530B3-0046-458F-AD0D-DE8FE9BCEE3F}" srcOrd="1" destOrd="0" presId="urn:microsoft.com/office/officeart/2008/layout/HorizontalMultiLevelHierarchy"/>
    <dgm:cxn modelId="{73818315-4C24-466F-9F68-02E34DA2C8E1}" type="presOf" srcId="{679CA869-92AE-4AA1-BCD8-A1B8EA6F30B4}" destId="{A8543628-416E-4C30-A751-18C4C5B38CE3}" srcOrd="0" destOrd="0" presId="urn:microsoft.com/office/officeart/2008/layout/HorizontalMultiLevelHierarchy"/>
    <dgm:cxn modelId="{F0DFC36E-AD4C-4FB5-B3F8-97B787987D3C}" srcId="{EB13A32F-0006-43E0-8591-BEC5B7016406}" destId="{3F607499-59F2-4842-9D17-4071B169F7DC}" srcOrd="7" destOrd="0" parTransId="{3F56B98B-A546-4496-BED7-31FCD6E8C972}" sibTransId="{A3B9E600-BCFC-487B-96D7-042B315E0CE6}"/>
    <dgm:cxn modelId="{36CFB9F1-940A-4DCE-A222-725BC94731BE}" type="presOf" srcId="{3F56B98B-A546-4496-BED7-31FCD6E8C972}" destId="{284CBB05-2C6E-4AAA-B2C2-0DF25D4386A1}" srcOrd="1" destOrd="0" presId="urn:microsoft.com/office/officeart/2008/layout/HorizontalMultiLevelHierarchy"/>
    <dgm:cxn modelId="{42FDF3F0-E409-47F2-8C2C-E01E68D46A0A}" type="presOf" srcId="{1061E97C-DF38-4EB1-9C49-6BE6B00ABE7D}" destId="{5FA69BBE-C9DE-4BE1-A1E6-D242BF5C11DE}" srcOrd="1" destOrd="0" presId="urn:microsoft.com/office/officeart/2008/layout/HorizontalMultiLevelHierarchy"/>
    <dgm:cxn modelId="{9C58EC82-DF39-4B73-86FD-EC1FB6DF30E4}" srcId="{EB13A32F-0006-43E0-8591-BEC5B7016406}" destId="{E991233A-06AB-4FFF-8DB2-9BD491F3E659}" srcOrd="5" destOrd="0" parTransId="{679CA869-92AE-4AA1-BCD8-A1B8EA6F30B4}" sibTransId="{37897385-B897-4E5B-AE5C-BE69172AC324}"/>
    <dgm:cxn modelId="{91262EB4-2F4B-4953-A7B2-5B24BFEC0F50}" type="presOf" srcId="{DE08ECE9-05B9-4EC3-BCFC-2B051B212858}" destId="{8A4AA92E-5326-484A-B8D3-DB3FDF1260D1}" srcOrd="1" destOrd="0" presId="urn:microsoft.com/office/officeart/2008/layout/HorizontalMultiLevelHierarchy"/>
    <dgm:cxn modelId="{E5142BE5-B079-4D40-ACE8-376C2E1E0A9B}" type="presOf" srcId="{3F56B98B-A546-4496-BED7-31FCD6E8C972}" destId="{EDFE1978-C144-4F55-B5C2-2D406439BAF2}" srcOrd="0" destOrd="0" presId="urn:microsoft.com/office/officeart/2008/layout/HorizontalMultiLevelHierarchy"/>
    <dgm:cxn modelId="{6D374EBB-AB05-4AC4-99A1-BA5998F1C51A}" type="presOf" srcId="{1908CD79-1898-4B77-8D90-DADCDFEEFC78}" destId="{1CAEE55D-8F81-41B8-A47E-B7C0D612864E}" srcOrd="0" destOrd="0" presId="urn:microsoft.com/office/officeart/2008/layout/HorizontalMultiLevelHierarchy"/>
    <dgm:cxn modelId="{C508B996-4596-478E-8ECF-350837C7BEDB}" srcId="{EB13A32F-0006-43E0-8591-BEC5B7016406}" destId="{59369C5F-83A7-4205-B711-4C76B5C0D083}" srcOrd="6" destOrd="0" parTransId="{1908CD79-1898-4B77-8D90-DADCDFEEFC78}" sibTransId="{0E4EE9FE-234A-4DFE-9819-7A6EB564553D}"/>
    <dgm:cxn modelId="{E2D7A0B7-1D3E-49E6-824C-D1018D24D6C4}" type="presOf" srcId="{5348E197-079A-4A3D-9392-ED568A7A5B04}" destId="{BD89061D-EC30-4813-B4DA-F1CA63D40632}" srcOrd="0" destOrd="0" presId="urn:microsoft.com/office/officeart/2008/layout/HorizontalMultiLevelHierarchy"/>
    <dgm:cxn modelId="{A0908CEC-91BD-45F9-9F95-547A306406AC}" type="presOf" srcId="{59369C5F-83A7-4205-B711-4C76B5C0D083}" destId="{B5259940-8A10-489B-BA40-1C430EECBFCC}" srcOrd="0" destOrd="0" presId="urn:microsoft.com/office/officeart/2008/layout/HorizontalMultiLevelHierarchy"/>
    <dgm:cxn modelId="{A93553E2-072A-4B2F-9AF2-2EFF96B2511C}" type="presOf" srcId="{EB13A32F-0006-43E0-8591-BEC5B7016406}" destId="{7CC3A541-9892-4C64-9555-BB8DF28EAD9D}" srcOrd="0" destOrd="0" presId="urn:microsoft.com/office/officeart/2008/layout/HorizontalMultiLevelHierarchy"/>
    <dgm:cxn modelId="{18F68B00-671B-4614-B016-7020B5B6005F}" type="presOf" srcId="{8A808C26-2E64-48C7-A554-1A70CE6BC093}" destId="{51C19C1B-D5FD-487D-80CF-FA9DB3A30F89}" srcOrd="0" destOrd="0" presId="urn:microsoft.com/office/officeart/2008/layout/HorizontalMultiLevelHierarchy"/>
    <dgm:cxn modelId="{617CA638-4899-45CE-94DB-5EC4CA4A6EE3}" type="presParOf" srcId="{B4CFAE22-55BD-47CF-8FF4-54CEA2A98733}" destId="{CAA35988-0499-420B-A4C0-3BB47A2E55FE}" srcOrd="0" destOrd="0" presId="urn:microsoft.com/office/officeart/2008/layout/HorizontalMultiLevelHierarchy"/>
    <dgm:cxn modelId="{5051BCBC-32D5-4DBF-920E-4169DC97BFDA}" type="presParOf" srcId="{CAA35988-0499-420B-A4C0-3BB47A2E55FE}" destId="{7CC3A541-9892-4C64-9555-BB8DF28EAD9D}" srcOrd="0" destOrd="0" presId="urn:microsoft.com/office/officeart/2008/layout/HorizontalMultiLevelHierarchy"/>
    <dgm:cxn modelId="{04C50AE5-FE0C-4B9C-A79E-A7301646A15A}" type="presParOf" srcId="{CAA35988-0499-420B-A4C0-3BB47A2E55FE}" destId="{CD25FD02-3104-4264-A1BA-C15987BEDB6D}" srcOrd="1" destOrd="0" presId="urn:microsoft.com/office/officeart/2008/layout/HorizontalMultiLevelHierarchy"/>
    <dgm:cxn modelId="{0362C3F0-E877-43F4-A683-87879EE3C31E}" type="presParOf" srcId="{CD25FD02-3104-4264-A1BA-C15987BEDB6D}" destId="{64BA861F-FEDF-4242-9799-AB3D64121EF5}" srcOrd="0" destOrd="0" presId="urn:microsoft.com/office/officeart/2008/layout/HorizontalMultiLevelHierarchy"/>
    <dgm:cxn modelId="{53973D7A-42F9-44D8-8167-27944AE74946}" type="presParOf" srcId="{64BA861F-FEDF-4242-9799-AB3D64121EF5}" destId="{E2E530B3-0046-458F-AD0D-DE8FE9BCEE3F}" srcOrd="0" destOrd="0" presId="urn:microsoft.com/office/officeart/2008/layout/HorizontalMultiLevelHierarchy"/>
    <dgm:cxn modelId="{21519687-1F70-4249-8CE6-6789552AAF87}" type="presParOf" srcId="{CD25FD02-3104-4264-A1BA-C15987BEDB6D}" destId="{50A79900-B97A-42B6-AF97-F8EC09DAF95B}" srcOrd="1" destOrd="0" presId="urn:microsoft.com/office/officeart/2008/layout/HorizontalMultiLevelHierarchy"/>
    <dgm:cxn modelId="{C6C92E14-96BE-4525-8372-10AAC4530139}" type="presParOf" srcId="{50A79900-B97A-42B6-AF97-F8EC09DAF95B}" destId="{794D30F4-2E43-481A-8739-CE1E48CEEAF9}" srcOrd="0" destOrd="0" presId="urn:microsoft.com/office/officeart/2008/layout/HorizontalMultiLevelHierarchy"/>
    <dgm:cxn modelId="{EE8EF01D-7C1B-41BD-A281-AC700BB5ABB5}" type="presParOf" srcId="{50A79900-B97A-42B6-AF97-F8EC09DAF95B}" destId="{6345D44C-8DE2-4B61-9900-8EE93F795DEF}" srcOrd="1" destOrd="0" presId="urn:microsoft.com/office/officeart/2008/layout/HorizontalMultiLevelHierarchy"/>
    <dgm:cxn modelId="{C7DACB1A-6D66-4D71-A8E1-0B0E1B939268}" type="presParOf" srcId="{CD25FD02-3104-4264-A1BA-C15987BEDB6D}" destId="{51C19C1B-D5FD-487D-80CF-FA9DB3A30F89}" srcOrd="2" destOrd="0" presId="urn:microsoft.com/office/officeart/2008/layout/HorizontalMultiLevelHierarchy"/>
    <dgm:cxn modelId="{06445C32-2427-41E6-BD7D-D94E931E508C}" type="presParOf" srcId="{51C19C1B-D5FD-487D-80CF-FA9DB3A30F89}" destId="{EC5B5839-1F9A-4705-961A-3AB2F6D03B32}" srcOrd="0" destOrd="0" presId="urn:microsoft.com/office/officeart/2008/layout/HorizontalMultiLevelHierarchy"/>
    <dgm:cxn modelId="{7FE00AFA-3249-49E6-8AC9-44BE3F019616}" type="presParOf" srcId="{CD25FD02-3104-4264-A1BA-C15987BEDB6D}" destId="{9DEC597D-83DE-42F2-8A91-68CB465F98A2}" srcOrd="3" destOrd="0" presId="urn:microsoft.com/office/officeart/2008/layout/HorizontalMultiLevelHierarchy"/>
    <dgm:cxn modelId="{6F218DA1-1EA5-487D-BA7F-CDBD32FA3B04}" type="presParOf" srcId="{9DEC597D-83DE-42F2-8A91-68CB465F98A2}" destId="{BD89061D-EC30-4813-B4DA-F1CA63D40632}" srcOrd="0" destOrd="0" presId="urn:microsoft.com/office/officeart/2008/layout/HorizontalMultiLevelHierarchy"/>
    <dgm:cxn modelId="{E851D155-46E3-4429-945E-E698B95A689F}" type="presParOf" srcId="{9DEC597D-83DE-42F2-8A91-68CB465F98A2}" destId="{B5562CF4-3ADF-404D-AB2E-25EC667CAE3C}" srcOrd="1" destOrd="0" presId="urn:microsoft.com/office/officeart/2008/layout/HorizontalMultiLevelHierarchy"/>
    <dgm:cxn modelId="{5CC83749-A2FA-40E7-9EDB-35DF33A3C009}" type="presParOf" srcId="{CD25FD02-3104-4264-A1BA-C15987BEDB6D}" destId="{91DA21AC-81FC-4271-95EC-8A79755F5AC9}" srcOrd="4" destOrd="0" presId="urn:microsoft.com/office/officeart/2008/layout/HorizontalMultiLevelHierarchy"/>
    <dgm:cxn modelId="{3889D1D6-7035-4FD5-8D72-C1BAF4FA3529}" type="presParOf" srcId="{91DA21AC-81FC-4271-95EC-8A79755F5AC9}" destId="{6D2814F1-F856-4CE5-9FA8-9F470133D6A5}" srcOrd="0" destOrd="0" presId="urn:microsoft.com/office/officeart/2008/layout/HorizontalMultiLevelHierarchy"/>
    <dgm:cxn modelId="{E6DB0806-02FF-43D2-970E-9B0DFCAFC63F}" type="presParOf" srcId="{CD25FD02-3104-4264-A1BA-C15987BEDB6D}" destId="{24CC48B7-BE5F-4DEF-9758-5C44C82FDBDA}" srcOrd="5" destOrd="0" presId="urn:microsoft.com/office/officeart/2008/layout/HorizontalMultiLevelHierarchy"/>
    <dgm:cxn modelId="{74D68480-F045-4B30-8F73-E6473A460081}" type="presParOf" srcId="{24CC48B7-BE5F-4DEF-9758-5C44C82FDBDA}" destId="{921AB20D-F012-4481-BE3D-A0A51334B448}" srcOrd="0" destOrd="0" presId="urn:microsoft.com/office/officeart/2008/layout/HorizontalMultiLevelHierarchy"/>
    <dgm:cxn modelId="{97CE30D6-6500-40DB-8A8F-A12A283C9521}" type="presParOf" srcId="{24CC48B7-BE5F-4DEF-9758-5C44C82FDBDA}" destId="{76F92AF7-DA9D-4CE7-AD81-3069E6B4D169}" srcOrd="1" destOrd="0" presId="urn:microsoft.com/office/officeart/2008/layout/HorizontalMultiLevelHierarchy"/>
    <dgm:cxn modelId="{6128A052-206C-4F0D-8CF4-6529D4975C60}" type="presParOf" srcId="{CD25FD02-3104-4264-A1BA-C15987BEDB6D}" destId="{6F2CE294-D4C0-46C1-93EC-84B6E6E44FC4}" srcOrd="6" destOrd="0" presId="urn:microsoft.com/office/officeart/2008/layout/HorizontalMultiLevelHierarchy"/>
    <dgm:cxn modelId="{776310C6-343D-4738-89F4-0E4E6A52126C}" type="presParOf" srcId="{6F2CE294-D4C0-46C1-93EC-84B6E6E44FC4}" destId="{5FA69BBE-C9DE-4BE1-A1E6-D242BF5C11DE}" srcOrd="0" destOrd="0" presId="urn:microsoft.com/office/officeart/2008/layout/HorizontalMultiLevelHierarchy"/>
    <dgm:cxn modelId="{CCBDD4E7-3B9F-470D-A027-097B92CD5C0D}" type="presParOf" srcId="{CD25FD02-3104-4264-A1BA-C15987BEDB6D}" destId="{85E4AF7D-DA5C-458D-9FA7-D56E7A4BFD52}" srcOrd="7" destOrd="0" presId="urn:microsoft.com/office/officeart/2008/layout/HorizontalMultiLevelHierarchy"/>
    <dgm:cxn modelId="{1196C7CD-C4BC-4009-9EB6-68FB1CEE5AF4}" type="presParOf" srcId="{85E4AF7D-DA5C-458D-9FA7-D56E7A4BFD52}" destId="{53A7B0ED-0CFC-4957-B120-FD591DDF19FA}" srcOrd="0" destOrd="0" presId="urn:microsoft.com/office/officeart/2008/layout/HorizontalMultiLevelHierarchy"/>
    <dgm:cxn modelId="{4861A3AA-CDB2-4D6A-A31E-A00A9B9BA856}" type="presParOf" srcId="{85E4AF7D-DA5C-458D-9FA7-D56E7A4BFD52}" destId="{92F88B49-ACA9-4A65-BB6D-33278AE7396A}" srcOrd="1" destOrd="0" presId="urn:microsoft.com/office/officeart/2008/layout/HorizontalMultiLevelHierarchy"/>
    <dgm:cxn modelId="{F617E397-DC7E-4B7F-A5F8-39437EA1AD5E}" type="presParOf" srcId="{CD25FD02-3104-4264-A1BA-C15987BEDB6D}" destId="{90225959-A8EC-4A65-9BC1-BE9AE2269998}" srcOrd="8" destOrd="0" presId="urn:microsoft.com/office/officeart/2008/layout/HorizontalMultiLevelHierarchy"/>
    <dgm:cxn modelId="{50CAB222-6FF8-441B-84AD-DE82018C86E3}" type="presParOf" srcId="{90225959-A8EC-4A65-9BC1-BE9AE2269998}" destId="{8A4AA92E-5326-484A-B8D3-DB3FDF1260D1}" srcOrd="0" destOrd="0" presId="urn:microsoft.com/office/officeart/2008/layout/HorizontalMultiLevelHierarchy"/>
    <dgm:cxn modelId="{130DEC42-AFA9-453E-BC72-3DC6B35B0FCB}" type="presParOf" srcId="{CD25FD02-3104-4264-A1BA-C15987BEDB6D}" destId="{4B613D50-1F24-4E2A-8C74-7A7FFFBB7CB8}" srcOrd="9" destOrd="0" presId="urn:microsoft.com/office/officeart/2008/layout/HorizontalMultiLevelHierarchy"/>
    <dgm:cxn modelId="{3A515A2B-2D3F-4ED9-A1ED-0F0BB44BCE99}" type="presParOf" srcId="{4B613D50-1F24-4E2A-8C74-7A7FFFBB7CB8}" destId="{DB7C69ED-2D4A-4A7B-B421-912C1E2C5339}" srcOrd="0" destOrd="0" presId="urn:microsoft.com/office/officeart/2008/layout/HorizontalMultiLevelHierarchy"/>
    <dgm:cxn modelId="{8775F411-03C8-4C56-AE6F-2CDAFF975439}" type="presParOf" srcId="{4B613D50-1F24-4E2A-8C74-7A7FFFBB7CB8}" destId="{E607C717-A9BC-4F58-903F-3F854970FE59}" srcOrd="1" destOrd="0" presId="urn:microsoft.com/office/officeart/2008/layout/HorizontalMultiLevelHierarchy"/>
    <dgm:cxn modelId="{C17C8C22-9695-459A-BD04-AFAE3EFF3887}" type="presParOf" srcId="{CD25FD02-3104-4264-A1BA-C15987BEDB6D}" destId="{A8543628-416E-4C30-A751-18C4C5B38CE3}" srcOrd="10" destOrd="0" presId="urn:microsoft.com/office/officeart/2008/layout/HorizontalMultiLevelHierarchy"/>
    <dgm:cxn modelId="{630F2BD9-F48A-455F-8CB1-778A18F68B90}" type="presParOf" srcId="{A8543628-416E-4C30-A751-18C4C5B38CE3}" destId="{1AFFE149-AA12-4DD2-826A-988F6D3AE74E}" srcOrd="0" destOrd="0" presId="urn:microsoft.com/office/officeart/2008/layout/HorizontalMultiLevelHierarchy"/>
    <dgm:cxn modelId="{F533420F-E40E-4934-B1D1-B21E6DE0284A}" type="presParOf" srcId="{CD25FD02-3104-4264-A1BA-C15987BEDB6D}" destId="{DE24C71B-1403-4120-BC61-A5579C37A819}" srcOrd="11" destOrd="0" presId="urn:microsoft.com/office/officeart/2008/layout/HorizontalMultiLevelHierarchy"/>
    <dgm:cxn modelId="{ABF17289-6877-466A-BE58-F9E52A75E522}" type="presParOf" srcId="{DE24C71B-1403-4120-BC61-A5579C37A819}" destId="{110B76C7-A84B-433C-802B-1CCB852CE751}" srcOrd="0" destOrd="0" presId="urn:microsoft.com/office/officeart/2008/layout/HorizontalMultiLevelHierarchy"/>
    <dgm:cxn modelId="{A16E2A30-FF34-44FD-9320-0BA1EC36EA8E}" type="presParOf" srcId="{DE24C71B-1403-4120-BC61-A5579C37A819}" destId="{C7F4415C-BAED-48D3-AA94-42454D81C0D4}" srcOrd="1" destOrd="0" presId="urn:microsoft.com/office/officeart/2008/layout/HorizontalMultiLevelHierarchy"/>
    <dgm:cxn modelId="{1F330959-2A17-4F81-B834-0670DA2DBF52}" type="presParOf" srcId="{CD25FD02-3104-4264-A1BA-C15987BEDB6D}" destId="{1CAEE55D-8F81-41B8-A47E-B7C0D612864E}" srcOrd="12" destOrd="0" presId="urn:microsoft.com/office/officeart/2008/layout/HorizontalMultiLevelHierarchy"/>
    <dgm:cxn modelId="{22607BD5-BE85-48B0-B226-369A8609A05D}" type="presParOf" srcId="{1CAEE55D-8F81-41B8-A47E-B7C0D612864E}" destId="{BE49769A-5C5F-4AC6-A0FA-E1E606354A1E}" srcOrd="0" destOrd="0" presId="urn:microsoft.com/office/officeart/2008/layout/HorizontalMultiLevelHierarchy"/>
    <dgm:cxn modelId="{BB92E439-53FE-4971-9496-43C6D2FDC8D5}" type="presParOf" srcId="{CD25FD02-3104-4264-A1BA-C15987BEDB6D}" destId="{FF847E6A-7D1B-44A8-A482-A694FBDF66FC}" srcOrd="13" destOrd="0" presId="urn:microsoft.com/office/officeart/2008/layout/HorizontalMultiLevelHierarchy"/>
    <dgm:cxn modelId="{FD7AE983-5016-4C90-9F96-C54C6C55E812}" type="presParOf" srcId="{FF847E6A-7D1B-44A8-A482-A694FBDF66FC}" destId="{B5259940-8A10-489B-BA40-1C430EECBFCC}" srcOrd="0" destOrd="0" presId="urn:microsoft.com/office/officeart/2008/layout/HorizontalMultiLevelHierarchy"/>
    <dgm:cxn modelId="{CF7E2A2C-FCEB-4132-BC22-A42D9F6E83E4}" type="presParOf" srcId="{FF847E6A-7D1B-44A8-A482-A694FBDF66FC}" destId="{2029983A-77C9-4558-BD2A-BA3C034B1F4A}" srcOrd="1" destOrd="0" presId="urn:microsoft.com/office/officeart/2008/layout/HorizontalMultiLevelHierarchy"/>
    <dgm:cxn modelId="{150B92E6-1755-4735-A1BA-5DC92A5842D8}" type="presParOf" srcId="{CD25FD02-3104-4264-A1BA-C15987BEDB6D}" destId="{EDFE1978-C144-4F55-B5C2-2D406439BAF2}" srcOrd="14" destOrd="0" presId="urn:microsoft.com/office/officeart/2008/layout/HorizontalMultiLevelHierarchy"/>
    <dgm:cxn modelId="{DEE98B71-4BEE-4286-BBE8-CB72F34BA521}" type="presParOf" srcId="{EDFE1978-C144-4F55-B5C2-2D406439BAF2}" destId="{284CBB05-2C6E-4AAA-B2C2-0DF25D4386A1}" srcOrd="0" destOrd="0" presId="urn:microsoft.com/office/officeart/2008/layout/HorizontalMultiLevelHierarchy"/>
    <dgm:cxn modelId="{66BCD2A6-C1EC-46D7-9979-8C8B90954447}" type="presParOf" srcId="{CD25FD02-3104-4264-A1BA-C15987BEDB6D}" destId="{A191FE59-1C57-4834-AE4D-55514959D6C9}" srcOrd="15" destOrd="0" presId="urn:microsoft.com/office/officeart/2008/layout/HorizontalMultiLevelHierarchy"/>
    <dgm:cxn modelId="{38C6C04B-01E4-42F5-B999-1DBEB6DD3D58}" type="presParOf" srcId="{A191FE59-1C57-4834-AE4D-55514959D6C9}" destId="{F0AF103F-296A-4A3B-AE82-D7B6927E6241}" srcOrd="0" destOrd="0" presId="urn:microsoft.com/office/officeart/2008/layout/HorizontalMultiLevelHierarchy"/>
    <dgm:cxn modelId="{C3CD4D40-928E-4DAC-A61A-42397519F79A}" type="presParOf" srcId="{A191FE59-1C57-4834-AE4D-55514959D6C9}" destId="{91B733A7-316B-4198-B300-320B5D22D0D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353418-3E44-45A3-81B5-747F48419967}" type="doc">
      <dgm:prSet loTypeId="urn:microsoft.com/office/officeart/2005/8/layout/h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A8B9889-BF0A-4B5D-9E6E-0C300161868C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4B8256-8516-4F9E-B258-0EFB601601C1}" type="parTrans" cxnId="{2262FD74-1048-49FD-BAC9-39B703D6BF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C00DF99-8B16-4B15-9C6D-04C27CD6EBE5}" type="sibTrans" cxnId="{2262FD74-1048-49FD-BAC9-39B703D6BF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95F852B-A689-466D-838F-3FA53FE1C16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786B63-A6C5-4CBF-8ACA-451D7CF96560}" type="parTrans" cxnId="{296B0124-8931-49B4-9C12-99C85993A4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8BBA39F-1662-4DAA-88DF-AFB69602F46F}" type="sibTrans" cxnId="{296B0124-8931-49B4-9C12-99C85993A4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370E9D0-84DB-4337-8C27-C266E875B1B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A290DD-DD49-407D-913C-BAC6652CADAD}" type="parTrans" cxnId="{6B9A920B-A409-4E51-8600-ED1CF0EBDB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C64DEA1-C9A5-4581-A3B6-AE149488A334}" type="sibTrans" cxnId="{6B9A920B-A409-4E51-8600-ED1CF0EBDB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1AC20C-59D4-4E3C-9497-893DFF98CB0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бюджетам бюджетной системы РФ;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34DED6-F7B1-4E26-9B90-8FFE69FD211E}" type="parTrans" cxnId="{0364ABFC-E33A-47CA-B772-53C045D30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64F7C3-A650-4A08-B7B0-C0618B99D55B}" type="sibTrans" cxnId="{0364ABFC-E33A-47CA-B772-53C045D3071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5BBB4A-DA10-4094-9CF9-1CD5FE2F7983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5F935AE-7B10-4694-A70C-3E2013F4F494}" type="parTrans" cxnId="{19327C86-8B8D-48C6-937C-7652B01D61FE}">
      <dgm:prSet/>
      <dgm:spPr/>
      <dgm:t>
        <a:bodyPr/>
        <a:lstStyle/>
        <a:p>
          <a:endParaRPr lang="ru-RU"/>
        </a:p>
      </dgm:t>
    </dgm:pt>
    <dgm:pt modelId="{3870A4F8-CBEE-463D-BAC6-FDAEE7063E70}" type="sibTrans" cxnId="{19327C86-8B8D-48C6-937C-7652B01D61FE}">
      <dgm:prSet/>
      <dgm:spPr/>
      <dgm:t>
        <a:bodyPr/>
        <a:lstStyle/>
        <a:p>
          <a:endParaRPr lang="ru-RU"/>
        </a:p>
      </dgm:t>
    </dgm:pt>
    <dgm:pt modelId="{20EC5CF8-F710-4EFC-A8C5-647AB77D3ED0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акцизы по подакцизным товарам;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38ED96E-23B4-4C3A-913C-0EB3245D112D}" type="parTrans" cxnId="{B44FC39F-C519-4704-A2EA-AAFC7E361C8B}">
      <dgm:prSet/>
      <dgm:spPr/>
      <dgm:t>
        <a:bodyPr/>
        <a:lstStyle/>
        <a:p>
          <a:endParaRPr lang="ru-RU"/>
        </a:p>
      </dgm:t>
    </dgm:pt>
    <dgm:pt modelId="{818B9CAC-5A6B-41B0-A298-DAD4A09AE714}" type="sibTrans" cxnId="{B44FC39F-C519-4704-A2EA-AAFC7E361C8B}">
      <dgm:prSet/>
      <dgm:spPr/>
      <dgm:t>
        <a:bodyPr/>
        <a:lstStyle/>
        <a:p>
          <a:endParaRPr lang="ru-RU"/>
        </a:p>
      </dgm:t>
    </dgm:pt>
    <dgm:pt modelId="{3EFBA8BC-6D33-4B8B-836D-D229F701F19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28B7E38-1F99-4E26-B7B6-183320D138B9}" type="parTrans" cxnId="{2759671A-DBAA-4A1D-9514-2C767E4E2FFC}">
      <dgm:prSet/>
      <dgm:spPr/>
      <dgm:t>
        <a:bodyPr/>
        <a:lstStyle/>
        <a:p>
          <a:endParaRPr lang="ru-RU"/>
        </a:p>
      </dgm:t>
    </dgm:pt>
    <dgm:pt modelId="{D46D3771-62AD-4713-BF28-4A650F13D4B5}" type="sibTrans" cxnId="{2759671A-DBAA-4A1D-9514-2C767E4E2FFC}">
      <dgm:prSet/>
      <dgm:spPr/>
      <dgm:t>
        <a:bodyPr/>
        <a:lstStyle/>
        <a:p>
          <a:endParaRPr lang="ru-RU"/>
        </a:p>
      </dgm:t>
    </dgm:pt>
    <dgm:pt modelId="{DA054626-529F-4133-A43E-B176B7F1B6A6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налог;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22E63BD-7E2C-4C57-AC13-B88DA5B6D192}" type="parTrans" cxnId="{35A55426-9375-4F94-8A0C-C210DAC17B53}">
      <dgm:prSet/>
      <dgm:spPr/>
      <dgm:t>
        <a:bodyPr/>
        <a:lstStyle/>
        <a:p>
          <a:endParaRPr lang="ru-RU"/>
        </a:p>
      </dgm:t>
    </dgm:pt>
    <dgm:pt modelId="{680FA8DC-DE08-4518-B6BB-3CCF8C598652}" type="sibTrans" cxnId="{35A55426-9375-4F94-8A0C-C210DAC17B53}">
      <dgm:prSet/>
      <dgm:spPr/>
      <dgm:t>
        <a:bodyPr/>
        <a:lstStyle/>
        <a:p>
          <a:endParaRPr lang="ru-RU"/>
        </a:p>
      </dgm:t>
    </dgm:pt>
    <dgm:pt modelId="{FF0D4B8C-398D-457A-9A10-CE565B41FA75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налога на имущество организаций;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2A18179-7624-4571-BDFF-C6FAE23419CB}" type="parTrans" cxnId="{BEFE4030-7890-49A2-8362-4B732BBC1A36}">
      <dgm:prSet/>
      <dgm:spPr/>
      <dgm:t>
        <a:bodyPr/>
        <a:lstStyle/>
        <a:p>
          <a:endParaRPr lang="ru-RU"/>
        </a:p>
      </dgm:t>
    </dgm:pt>
    <dgm:pt modelId="{8902446B-DEDF-45FD-AB9F-3A5F4E9C2154}" type="sibTrans" cxnId="{BEFE4030-7890-49A2-8362-4B732BBC1A36}">
      <dgm:prSet/>
      <dgm:spPr/>
      <dgm:t>
        <a:bodyPr/>
        <a:lstStyle/>
        <a:p>
          <a:endParaRPr lang="ru-RU"/>
        </a:p>
      </dgm:t>
    </dgm:pt>
    <dgm:pt modelId="{686D7BE4-B523-4344-A96F-3B022544037B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888FC09-26F7-45DD-AC6F-CC4CE614E95A}" type="parTrans" cxnId="{319D76C2-B01B-4E37-AB92-4FBD4838F1C7}">
      <dgm:prSet/>
      <dgm:spPr/>
      <dgm:t>
        <a:bodyPr/>
        <a:lstStyle/>
        <a:p>
          <a:endParaRPr lang="ru-RU"/>
        </a:p>
      </dgm:t>
    </dgm:pt>
    <dgm:pt modelId="{F4243F93-1CB5-44B5-A83C-9AFFD59BA341}" type="sibTrans" cxnId="{319D76C2-B01B-4E37-AB92-4FBD4838F1C7}">
      <dgm:prSet/>
      <dgm:spPr/>
      <dgm:t>
        <a:bodyPr/>
        <a:lstStyle/>
        <a:p>
          <a:endParaRPr lang="ru-RU"/>
        </a:p>
      </dgm:t>
    </dgm:pt>
    <dgm:pt modelId="{9C13D47C-D273-4A8B-983A-EAE1C5F94BD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РФ;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8DECF8-86FC-45C7-A91A-1082F44B654F}" type="parTrans" cxnId="{0179264E-7052-4EEE-89E3-0275765B87F0}">
      <dgm:prSet/>
      <dgm:spPr/>
      <dgm:t>
        <a:bodyPr/>
        <a:lstStyle/>
        <a:p>
          <a:endParaRPr lang="ru-RU"/>
        </a:p>
      </dgm:t>
    </dgm:pt>
    <dgm:pt modelId="{C2A0D36C-9F68-4701-BFF5-7EFA17A43901}" type="sibTrans" cxnId="{0179264E-7052-4EEE-89E3-0275765B87F0}">
      <dgm:prSet/>
      <dgm:spPr/>
      <dgm:t>
        <a:bodyPr/>
        <a:lstStyle/>
        <a:p>
          <a:endParaRPr lang="ru-RU"/>
        </a:p>
      </dgm:t>
    </dgm:pt>
    <dgm:pt modelId="{63B9057D-D5B0-41AF-BD96-2E6194E212BF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РФ;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5B641E-DE23-4411-ACBB-525F2CD414B6}" type="parTrans" cxnId="{3F1A261F-30B4-4437-800B-599D1350AB45}">
      <dgm:prSet/>
      <dgm:spPr/>
      <dgm:t>
        <a:bodyPr/>
        <a:lstStyle/>
        <a:p>
          <a:endParaRPr lang="ru-RU"/>
        </a:p>
      </dgm:t>
    </dgm:pt>
    <dgm:pt modelId="{CDD4C2C2-0858-4354-B4E1-E0AFF945915E}" type="sibTrans" cxnId="{3F1A261F-30B4-4437-800B-599D1350AB45}">
      <dgm:prSet/>
      <dgm:spPr/>
      <dgm:t>
        <a:bodyPr/>
        <a:lstStyle/>
        <a:p>
          <a:endParaRPr lang="ru-RU"/>
        </a:p>
      </dgm:t>
    </dgm:pt>
    <dgm:pt modelId="{FBC9754F-C791-4E37-9FF2-E4FC9B0C183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CB3351-7A22-4B9C-837C-337AEF661875}" type="parTrans" cxnId="{6AF8E852-D4D8-418E-BAE2-F589ACE13D86}">
      <dgm:prSet/>
      <dgm:spPr/>
      <dgm:t>
        <a:bodyPr/>
        <a:lstStyle/>
        <a:p>
          <a:endParaRPr lang="ru-RU"/>
        </a:p>
      </dgm:t>
    </dgm:pt>
    <dgm:pt modelId="{4D2B6CDD-F7AD-4987-8013-ED9DC0CF1DA7}" type="sibTrans" cxnId="{6AF8E852-D4D8-418E-BAE2-F589ACE13D86}">
      <dgm:prSet/>
      <dgm:spPr/>
      <dgm:t>
        <a:bodyPr/>
        <a:lstStyle/>
        <a:p>
          <a:endParaRPr lang="ru-RU"/>
        </a:p>
      </dgm:t>
    </dgm:pt>
    <dgm:pt modelId="{EDCC5035-802A-4184-9668-A5415540ED2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безвозмездные поступления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030ADA-3601-4DE5-B45E-3606A064DEDB}" type="parTrans" cxnId="{968A0906-98CA-4C19-86A6-9A323B62EC70}">
      <dgm:prSet/>
      <dgm:spPr/>
      <dgm:t>
        <a:bodyPr/>
        <a:lstStyle/>
        <a:p>
          <a:endParaRPr lang="ru-RU"/>
        </a:p>
      </dgm:t>
    </dgm:pt>
    <dgm:pt modelId="{60A3415B-E0E7-411D-BAE7-E685B8872686}" type="sibTrans" cxnId="{968A0906-98CA-4C19-86A6-9A323B62EC70}">
      <dgm:prSet/>
      <dgm:spPr/>
      <dgm:t>
        <a:bodyPr/>
        <a:lstStyle/>
        <a:p>
          <a:endParaRPr lang="ru-RU"/>
        </a:p>
      </dgm:t>
    </dgm:pt>
    <dgm:pt modelId="{038C5904-63B9-4DF0-BA71-6022AAF1410A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B87AFB-3E15-4B4A-832D-94355756F168}" type="sibTrans" cxnId="{CA9CFF8E-3FFD-4324-B09B-C817E590FC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2E1D4B-6B82-480E-86F2-8A70C1B116CB}" type="parTrans" cxnId="{CA9CFF8E-3FFD-4324-B09B-C817E590FC7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342A4-6734-4941-A1FA-627A97B97719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E1740F-D0B4-4FF5-9968-F923E9CCAA00}" type="sibTrans" cxnId="{F3E89588-7A95-4A5B-B3E0-6D02AA68BA2C}">
      <dgm:prSet/>
      <dgm:spPr/>
      <dgm:t>
        <a:bodyPr/>
        <a:lstStyle/>
        <a:p>
          <a:endParaRPr lang="ru-RU"/>
        </a:p>
      </dgm:t>
    </dgm:pt>
    <dgm:pt modelId="{793196C4-F35B-4F5C-A420-F5A768A45D3C}" type="parTrans" cxnId="{F3E89588-7A95-4A5B-B3E0-6D02AA68BA2C}">
      <dgm:prSet/>
      <dgm:spPr/>
      <dgm:t>
        <a:bodyPr/>
        <a:lstStyle/>
        <a:p>
          <a:endParaRPr lang="ru-RU"/>
        </a:p>
      </dgm:t>
    </dgm:pt>
    <dgm:pt modelId="{0E4948F2-32B0-4DC5-B0E2-87B8BD64146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денежные взыскания штрафы;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6BC741-A165-4BB6-9738-19CD6F211A19}" type="sibTrans" cxnId="{B5AE0D7B-EEFB-4ECD-8546-42CA75CE1C7B}">
      <dgm:prSet/>
      <dgm:spPr/>
      <dgm:t>
        <a:bodyPr/>
        <a:lstStyle/>
        <a:p>
          <a:endParaRPr lang="ru-RU"/>
        </a:p>
      </dgm:t>
    </dgm:pt>
    <dgm:pt modelId="{0C0A1D48-79A2-4548-A84A-FAFF3CFC818A}" type="parTrans" cxnId="{B5AE0D7B-EEFB-4ECD-8546-42CA75CE1C7B}">
      <dgm:prSet/>
      <dgm:spPr/>
      <dgm:t>
        <a:bodyPr/>
        <a:lstStyle/>
        <a:p>
          <a:endParaRPr lang="ru-RU"/>
        </a:p>
      </dgm:t>
    </dgm:pt>
    <dgm:pt modelId="{D018E448-8D10-4EEF-9499-EF29F05386F1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земельных участков;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6B4D0E-0CA7-4995-892E-728825C88809}" type="sibTrans" cxnId="{BEAEC9AA-D581-469C-8FD6-49837394535A}">
      <dgm:prSet/>
      <dgm:spPr/>
      <dgm:t>
        <a:bodyPr/>
        <a:lstStyle/>
        <a:p>
          <a:endParaRPr lang="ru-RU"/>
        </a:p>
      </dgm:t>
    </dgm:pt>
    <dgm:pt modelId="{7018724E-A4DD-4C84-801D-726E321DB5D7}" type="parTrans" cxnId="{BEAEC9AA-D581-469C-8FD6-49837394535A}">
      <dgm:prSet/>
      <dgm:spPr/>
      <dgm:t>
        <a:bodyPr/>
        <a:lstStyle/>
        <a:p>
          <a:endParaRPr lang="ru-RU"/>
        </a:p>
      </dgm:t>
    </dgm:pt>
    <dgm:pt modelId="{5E41DE02-6F10-48EF-AE98-F8DA62BCCA9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C0682-31F0-41DB-ABD3-B6666FF6ED09}" type="sibTrans" cxnId="{2B5A2FB6-574F-4B11-B12B-F7F6FB7E4236}">
      <dgm:prSet/>
      <dgm:spPr/>
      <dgm:t>
        <a:bodyPr/>
        <a:lstStyle/>
        <a:p>
          <a:endParaRPr lang="ru-RU"/>
        </a:p>
      </dgm:t>
    </dgm:pt>
    <dgm:pt modelId="{E2561073-5CF3-46AA-AC65-578F3322AD99}" type="parTrans" cxnId="{2B5A2FB6-574F-4B11-B12B-F7F6FB7E4236}">
      <dgm:prSet/>
      <dgm:spPr/>
      <dgm:t>
        <a:bodyPr/>
        <a:lstStyle/>
        <a:p>
          <a:endParaRPr lang="ru-RU"/>
        </a:p>
      </dgm:t>
    </dgm:pt>
    <dgm:pt modelId="{9ADEA5D1-E306-479B-A3BF-5CFFBE027612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50AEDF-5A0F-47DB-890F-EE687773FC5C}" type="sibTrans" cxnId="{B29FCFDC-5564-4F37-8D26-60436AF66549}">
      <dgm:prSet/>
      <dgm:spPr/>
      <dgm:t>
        <a:bodyPr/>
        <a:lstStyle/>
        <a:p>
          <a:endParaRPr lang="ru-RU"/>
        </a:p>
      </dgm:t>
    </dgm:pt>
    <dgm:pt modelId="{BA871834-8679-4C86-AF8D-F4CBE71490EE}" type="parTrans" cxnId="{B29FCFDC-5564-4F37-8D26-60436AF66549}">
      <dgm:prSet/>
      <dgm:spPr/>
      <dgm:t>
        <a:bodyPr/>
        <a:lstStyle/>
        <a:p>
          <a:endParaRPr lang="ru-RU"/>
        </a:p>
      </dgm:t>
    </dgm:pt>
    <dgm:pt modelId="{BE548DF9-4BB4-4214-880F-471BE49FFAC5}" type="pres">
      <dgm:prSet presAssocID="{45353418-3E44-45A3-81B5-747F484199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3A7084-54A7-4F9B-8DE0-4EFC228F671D}" type="pres">
      <dgm:prSet presAssocID="{BA8B9889-BF0A-4B5D-9E6E-0C300161868C}" presName="composite" presStyleCnt="0"/>
      <dgm:spPr/>
    </dgm:pt>
    <dgm:pt modelId="{3464486F-190A-45FC-AB7F-78B8C738B096}" type="pres">
      <dgm:prSet presAssocID="{BA8B9889-BF0A-4B5D-9E6E-0C300161868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4980E-2678-41FE-B8E5-D389BF6CB02C}" type="pres">
      <dgm:prSet presAssocID="{BA8B9889-BF0A-4B5D-9E6E-0C300161868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3DACB-9568-45B1-9B40-83B2C89C11CA}" type="pres">
      <dgm:prSet presAssocID="{1C00DF99-8B16-4B15-9C6D-04C27CD6EBE5}" presName="space" presStyleCnt="0"/>
      <dgm:spPr/>
    </dgm:pt>
    <dgm:pt modelId="{033E835A-F5FC-4EF2-BD35-3C4307F26126}" type="pres">
      <dgm:prSet presAssocID="{D95F852B-A689-466D-838F-3FA53FE1C168}" presName="composite" presStyleCnt="0"/>
      <dgm:spPr/>
    </dgm:pt>
    <dgm:pt modelId="{1F53B726-CED8-4B76-B5F3-313BF8E4F17C}" type="pres">
      <dgm:prSet presAssocID="{D95F852B-A689-466D-838F-3FA53FE1C16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209A3-CB5A-480B-94D4-87044432F750}" type="pres">
      <dgm:prSet presAssocID="{D95F852B-A689-466D-838F-3FA53FE1C16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CEC4A-6AA8-4BAC-8E3D-A36C5B869E31}" type="pres">
      <dgm:prSet presAssocID="{48BBA39F-1662-4DAA-88DF-AFB69602F46F}" presName="space" presStyleCnt="0"/>
      <dgm:spPr/>
    </dgm:pt>
    <dgm:pt modelId="{9EC19512-EAAB-4479-9049-C8E30AF4C12A}" type="pres">
      <dgm:prSet presAssocID="{038C5904-63B9-4DF0-BA71-6022AAF1410A}" presName="composite" presStyleCnt="0"/>
      <dgm:spPr/>
    </dgm:pt>
    <dgm:pt modelId="{9E5B1727-DDC3-4A6B-BBDC-4A4E4F91634D}" type="pres">
      <dgm:prSet presAssocID="{038C5904-63B9-4DF0-BA71-6022AAF1410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AC808-E517-4136-B73C-046CAAE22C33}" type="pres">
      <dgm:prSet presAssocID="{038C5904-63B9-4DF0-BA71-6022AAF1410A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1A261F-30B4-4437-800B-599D1350AB45}" srcId="{038C5904-63B9-4DF0-BA71-6022AAF1410A}" destId="{63B9057D-D5B0-41AF-BD96-2E6194E212BF}" srcOrd="2" destOrd="0" parTransId="{7B5B641E-DE23-4411-ACBB-525F2CD414B6}" sibTransId="{CDD4C2C2-0858-4354-B4E1-E0AFF945915E}"/>
    <dgm:cxn modelId="{0179264E-7052-4EEE-89E3-0275765B87F0}" srcId="{038C5904-63B9-4DF0-BA71-6022AAF1410A}" destId="{9C13D47C-D273-4A8B-983A-EAE1C5F94BD2}" srcOrd="1" destOrd="0" parTransId="{A88DECF8-86FC-45C7-A91A-1082F44B654F}" sibTransId="{C2A0D36C-9F68-4701-BFF5-7EFA17A43901}"/>
    <dgm:cxn modelId="{CA9CFF8E-3FFD-4324-B09B-C817E590FC7B}" srcId="{45353418-3E44-45A3-81B5-747F48419967}" destId="{038C5904-63B9-4DF0-BA71-6022AAF1410A}" srcOrd="2" destOrd="0" parTransId="{B62E1D4B-6B82-480E-86F2-8A70C1B116CB}" sibTransId="{D6B87AFB-3E15-4B4A-832D-94355756F168}"/>
    <dgm:cxn modelId="{296B0124-8931-49B4-9C12-99C85993A479}" srcId="{45353418-3E44-45A3-81B5-747F48419967}" destId="{D95F852B-A689-466D-838F-3FA53FE1C168}" srcOrd="1" destOrd="0" parTransId="{05786B63-A6C5-4CBF-8ACA-451D7CF96560}" sibTransId="{48BBA39F-1662-4DAA-88DF-AFB69602F46F}"/>
    <dgm:cxn modelId="{35844C9F-E07F-4008-A8CF-A373FA681984}" type="presOf" srcId="{686D7BE4-B523-4344-A96F-3B022544037B}" destId="{C1F4980E-2678-41FE-B8E5-D389BF6CB02C}" srcOrd="0" destOrd="5" presId="urn:microsoft.com/office/officeart/2005/8/layout/hList1"/>
    <dgm:cxn modelId="{78709628-87E6-49E3-8678-D6B2AA3A28D7}" type="presOf" srcId="{A51AC20C-59D4-4E3C-9497-893DFF98CB05}" destId="{AF1AC808-E517-4136-B73C-046CAAE22C33}" srcOrd="0" destOrd="0" presId="urn:microsoft.com/office/officeart/2005/8/layout/hList1"/>
    <dgm:cxn modelId="{A5323556-4DD4-42C0-A41A-9B93E1AF00EA}" type="presOf" srcId="{FF0D4B8C-398D-457A-9A10-CE565B41FA75}" destId="{C1F4980E-2678-41FE-B8E5-D389BF6CB02C}" srcOrd="0" destOrd="4" presId="urn:microsoft.com/office/officeart/2005/8/layout/hList1"/>
    <dgm:cxn modelId="{86B0E839-B6DC-4344-BE07-11E338B8B467}" type="presOf" srcId="{FBC9754F-C791-4E37-9FF2-E4FC9B0C1831}" destId="{AF1AC808-E517-4136-B73C-046CAAE22C33}" srcOrd="0" destOrd="3" presId="urn:microsoft.com/office/officeart/2005/8/layout/hList1"/>
    <dgm:cxn modelId="{0AFEAF5F-14A3-45E1-A1F4-EC1CA6C211A3}" type="presOf" srcId="{45353418-3E44-45A3-81B5-747F48419967}" destId="{BE548DF9-4BB4-4214-880F-471BE49FFAC5}" srcOrd="0" destOrd="0" presId="urn:microsoft.com/office/officeart/2005/8/layout/hList1"/>
    <dgm:cxn modelId="{89F867B1-ADEF-4404-A81F-7D543F783657}" type="presOf" srcId="{20EC5CF8-F710-4EFC-A8C5-647AB77D3ED0}" destId="{C1F4980E-2678-41FE-B8E5-D389BF6CB02C}" srcOrd="0" destOrd="1" presId="urn:microsoft.com/office/officeart/2005/8/layout/hList1"/>
    <dgm:cxn modelId="{4B4874C2-6F83-4949-B8A8-878B78CC6AB0}" type="presOf" srcId="{9C13D47C-D273-4A8B-983A-EAE1C5F94BD2}" destId="{AF1AC808-E517-4136-B73C-046CAAE22C33}" srcOrd="0" destOrd="1" presId="urn:microsoft.com/office/officeart/2005/8/layout/hList1"/>
    <dgm:cxn modelId="{55CC2EAB-79A6-4470-9A86-AA7640F676C8}" type="presOf" srcId="{C370E9D0-84DB-4337-8C27-C266E875B1BC}" destId="{9CE209A3-CB5A-480B-94D4-87044432F750}" srcOrd="0" destOrd="0" presId="urn:microsoft.com/office/officeart/2005/8/layout/hList1"/>
    <dgm:cxn modelId="{C8FAF475-8B30-4810-A18F-78492A932080}" type="presOf" srcId="{775BBB4A-DA10-4094-9CF9-1CD5FE2F7983}" destId="{C1F4980E-2678-41FE-B8E5-D389BF6CB02C}" srcOrd="0" destOrd="0" presId="urn:microsoft.com/office/officeart/2005/8/layout/hList1"/>
    <dgm:cxn modelId="{2759671A-DBAA-4A1D-9514-2C767E4E2FFC}" srcId="{BA8B9889-BF0A-4B5D-9E6E-0C300161868C}" destId="{3EFBA8BC-6D33-4B8B-836D-D229F701F19E}" srcOrd="2" destOrd="0" parTransId="{028B7E38-1F99-4E26-B7B6-183320D138B9}" sibTransId="{D46D3771-62AD-4713-BF28-4A650F13D4B5}"/>
    <dgm:cxn modelId="{BEFE4030-7890-49A2-8362-4B732BBC1A36}" srcId="{BA8B9889-BF0A-4B5D-9E6E-0C300161868C}" destId="{FF0D4B8C-398D-457A-9A10-CE565B41FA75}" srcOrd="4" destOrd="0" parTransId="{22A18179-7624-4571-BDFF-C6FAE23419CB}" sibTransId="{8902446B-DEDF-45FD-AB9F-3A5F4E9C2154}"/>
    <dgm:cxn modelId="{F3E89588-7A95-4A5B-B3E0-6D02AA68BA2C}" srcId="{D95F852B-A689-466D-838F-3FA53FE1C168}" destId="{5C1342A4-6734-4941-A1FA-627A97B97719}" srcOrd="5" destOrd="0" parTransId="{793196C4-F35B-4F5C-A420-F5A768A45D3C}" sibTransId="{3CE1740F-D0B4-4FF5-9968-F923E9CCAA00}"/>
    <dgm:cxn modelId="{488CED9D-5D2A-45CD-84EC-5B241DAE7C18}" type="presOf" srcId="{0E4948F2-32B0-4DC5-B0E2-87B8BD64146C}" destId="{9CE209A3-CB5A-480B-94D4-87044432F750}" srcOrd="0" destOrd="4" presId="urn:microsoft.com/office/officeart/2005/8/layout/hList1"/>
    <dgm:cxn modelId="{6B9A920B-A409-4E51-8600-ED1CF0EBDB7B}" srcId="{D95F852B-A689-466D-838F-3FA53FE1C168}" destId="{C370E9D0-84DB-4337-8C27-C266E875B1BC}" srcOrd="0" destOrd="0" parTransId="{16A290DD-DD49-407D-913C-BAC6652CADAD}" sibTransId="{9C64DEA1-C9A5-4581-A3B6-AE149488A334}"/>
    <dgm:cxn modelId="{73D52934-42A4-47D9-9726-3101394F0377}" type="presOf" srcId="{EDCC5035-802A-4184-9668-A5415540ED25}" destId="{AF1AC808-E517-4136-B73C-046CAAE22C33}" srcOrd="0" destOrd="4" presId="urn:microsoft.com/office/officeart/2005/8/layout/hList1"/>
    <dgm:cxn modelId="{19327C86-8B8D-48C6-937C-7652B01D61FE}" srcId="{BA8B9889-BF0A-4B5D-9E6E-0C300161868C}" destId="{775BBB4A-DA10-4094-9CF9-1CD5FE2F7983}" srcOrd="0" destOrd="0" parTransId="{85F935AE-7B10-4694-A70C-3E2013F4F494}" sibTransId="{3870A4F8-CBEE-463D-BAC6-FDAEE7063E70}"/>
    <dgm:cxn modelId="{230DB60D-947C-46CB-A48F-EA7D18340415}" type="presOf" srcId="{9ADEA5D1-E306-479B-A3BF-5CFFBE027612}" destId="{9CE209A3-CB5A-480B-94D4-87044432F750}" srcOrd="0" destOrd="1" presId="urn:microsoft.com/office/officeart/2005/8/layout/hList1"/>
    <dgm:cxn modelId="{B29FCFDC-5564-4F37-8D26-60436AF66549}" srcId="{D95F852B-A689-466D-838F-3FA53FE1C168}" destId="{9ADEA5D1-E306-479B-A3BF-5CFFBE027612}" srcOrd="1" destOrd="0" parTransId="{BA871834-8679-4C86-AF8D-F4CBE71490EE}" sibTransId="{3450AEDF-5A0F-47DB-890F-EE687773FC5C}"/>
    <dgm:cxn modelId="{6D1484C7-7C30-407C-9840-1DF2D42A4EBE}" type="presOf" srcId="{BA8B9889-BF0A-4B5D-9E6E-0C300161868C}" destId="{3464486F-190A-45FC-AB7F-78B8C738B096}" srcOrd="0" destOrd="0" presId="urn:microsoft.com/office/officeart/2005/8/layout/hList1"/>
    <dgm:cxn modelId="{4F164D28-B535-45CB-937E-870C4DE01F36}" type="presOf" srcId="{D018E448-8D10-4EEF-9499-EF29F05386F1}" destId="{9CE209A3-CB5A-480B-94D4-87044432F750}" srcOrd="0" destOrd="3" presId="urn:microsoft.com/office/officeart/2005/8/layout/hList1"/>
    <dgm:cxn modelId="{35A55426-9375-4F94-8A0C-C210DAC17B53}" srcId="{BA8B9889-BF0A-4B5D-9E6E-0C300161868C}" destId="{DA054626-529F-4133-A43E-B176B7F1B6A6}" srcOrd="3" destOrd="0" parTransId="{122E63BD-7E2C-4C57-AC13-B88DA5B6D192}" sibTransId="{680FA8DC-DE08-4518-B6BB-3CCF8C598652}"/>
    <dgm:cxn modelId="{BEAEC9AA-D581-469C-8FD6-49837394535A}" srcId="{D95F852B-A689-466D-838F-3FA53FE1C168}" destId="{D018E448-8D10-4EEF-9499-EF29F05386F1}" srcOrd="3" destOrd="0" parTransId="{7018724E-A4DD-4C84-801D-726E321DB5D7}" sibTransId="{D46B4D0E-0CA7-4995-892E-728825C88809}"/>
    <dgm:cxn modelId="{B44FC39F-C519-4704-A2EA-AAFC7E361C8B}" srcId="{BA8B9889-BF0A-4B5D-9E6E-0C300161868C}" destId="{20EC5CF8-F710-4EFC-A8C5-647AB77D3ED0}" srcOrd="1" destOrd="0" parTransId="{338ED96E-23B4-4C3A-913C-0EB3245D112D}" sibTransId="{818B9CAC-5A6B-41B0-A298-DAD4A09AE714}"/>
    <dgm:cxn modelId="{14AD9113-884B-49C9-8882-DD491D12D744}" type="presOf" srcId="{DA054626-529F-4133-A43E-B176B7F1B6A6}" destId="{C1F4980E-2678-41FE-B8E5-D389BF6CB02C}" srcOrd="0" destOrd="3" presId="urn:microsoft.com/office/officeart/2005/8/layout/hList1"/>
    <dgm:cxn modelId="{6AF8E852-D4D8-418E-BAE2-F589ACE13D86}" srcId="{038C5904-63B9-4DF0-BA71-6022AAF1410A}" destId="{FBC9754F-C791-4E37-9FF2-E4FC9B0C1831}" srcOrd="3" destOrd="0" parTransId="{91CB3351-7A22-4B9C-837C-337AEF661875}" sibTransId="{4D2B6CDD-F7AD-4987-8013-ED9DC0CF1DA7}"/>
    <dgm:cxn modelId="{BDA12129-64A4-494F-9CFC-9D9847F08FE8}" type="presOf" srcId="{038C5904-63B9-4DF0-BA71-6022AAF1410A}" destId="{9E5B1727-DDC3-4A6B-BBDC-4A4E4F91634D}" srcOrd="0" destOrd="0" presId="urn:microsoft.com/office/officeart/2005/8/layout/hList1"/>
    <dgm:cxn modelId="{2262FD74-1048-49FD-BAC9-39B703D6BF22}" srcId="{45353418-3E44-45A3-81B5-747F48419967}" destId="{BA8B9889-BF0A-4B5D-9E6E-0C300161868C}" srcOrd="0" destOrd="0" parTransId="{474B8256-8516-4F9E-B258-0EFB601601C1}" sibTransId="{1C00DF99-8B16-4B15-9C6D-04C27CD6EBE5}"/>
    <dgm:cxn modelId="{0364ABFC-E33A-47CA-B772-53C045D3071D}" srcId="{038C5904-63B9-4DF0-BA71-6022AAF1410A}" destId="{A51AC20C-59D4-4E3C-9497-893DFF98CB05}" srcOrd="0" destOrd="0" parTransId="{9134DED6-F7B1-4E26-9B90-8FFE69FD211E}" sibTransId="{A764F7C3-A650-4A08-B7B0-C0618B99D55B}"/>
    <dgm:cxn modelId="{B5AE0D7B-EEFB-4ECD-8546-42CA75CE1C7B}" srcId="{D95F852B-A689-466D-838F-3FA53FE1C168}" destId="{0E4948F2-32B0-4DC5-B0E2-87B8BD64146C}" srcOrd="4" destOrd="0" parTransId="{0C0A1D48-79A2-4548-A84A-FAFF3CFC818A}" sibTransId="{156BC741-A165-4BB6-9738-19CD6F211A19}"/>
    <dgm:cxn modelId="{319D76C2-B01B-4E37-AB92-4FBD4838F1C7}" srcId="{BA8B9889-BF0A-4B5D-9E6E-0C300161868C}" destId="{686D7BE4-B523-4344-A96F-3B022544037B}" srcOrd="5" destOrd="0" parTransId="{8888FC09-26F7-45DD-AC6F-CC4CE614E95A}" sibTransId="{F4243F93-1CB5-44B5-A83C-9AFFD59BA341}"/>
    <dgm:cxn modelId="{8CF9C913-E5C4-41DB-84E0-925AE32CED4F}" type="presOf" srcId="{63B9057D-D5B0-41AF-BD96-2E6194E212BF}" destId="{AF1AC808-E517-4136-B73C-046CAAE22C33}" srcOrd="0" destOrd="2" presId="urn:microsoft.com/office/officeart/2005/8/layout/hList1"/>
    <dgm:cxn modelId="{A951DBC6-5941-45BF-879D-8F45505849AA}" type="presOf" srcId="{D95F852B-A689-466D-838F-3FA53FE1C168}" destId="{1F53B726-CED8-4B76-B5F3-313BF8E4F17C}" srcOrd="0" destOrd="0" presId="urn:microsoft.com/office/officeart/2005/8/layout/hList1"/>
    <dgm:cxn modelId="{F58A579F-8141-46FD-9140-A3BBBAD90A0E}" type="presOf" srcId="{5E41DE02-6F10-48EF-AE98-F8DA62BCCA94}" destId="{9CE209A3-CB5A-480B-94D4-87044432F750}" srcOrd="0" destOrd="2" presId="urn:microsoft.com/office/officeart/2005/8/layout/hList1"/>
    <dgm:cxn modelId="{968A0906-98CA-4C19-86A6-9A323B62EC70}" srcId="{038C5904-63B9-4DF0-BA71-6022AAF1410A}" destId="{EDCC5035-802A-4184-9668-A5415540ED25}" srcOrd="4" destOrd="0" parTransId="{27030ADA-3601-4DE5-B45E-3606A064DEDB}" sibTransId="{60A3415B-E0E7-411D-BAE7-E685B8872686}"/>
    <dgm:cxn modelId="{B6D5B955-C6DB-4C90-BC13-4CAC371E7746}" type="presOf" srcId="{5C1342A4-6734-4941-A1FA-627A97B97719}" destId="{9CE209A3-CB5A-480B-94D4-87044432F750}" srcOrd="0" destOrd="5" presId="urn:microsoft.com/office/officeart/2005/8/layout/hList1"/>
    <dgm:cxn modelId="{250970B0-7357-47F7-9DFB-93CE283B9514}" type="presOf" srcId="{3EFBA8BC-6D33-4B8B-836D-D229F701F19E}" destId="{C1F4980E-2678-41FE-B8E5-D389BF6CB02C}" srcOrd="0" destOrd="2" presId="urn:microsoft.com/office/officeart/2005/8/layout/hList1"/>
    <dgm:cxn modelId="{2B5A2FB6-574F-4B11-B12B-F7F6FB7E4236}" srcId="{D95F852B-A689-466D-838F-3FA53FE1C168}" destId="{5E41DE02-6F10-48EF-AE98-F8DA62BCCA94}" srcOrd="2" destOrd="0" parTransId="{E2561073-5CF3-46AA-AC65-578F3322AD99}" sibTransId="{88DC0682-31F0-41DB-ABD3-B6666FF6ED09}"/>
    <dgm:cxn modelId="{92DEC758-1734-4BBC-B5ED-ACC46B810520}" type="presParOf" srcId="{BE548DF9-4BB4-4214-880F-471BE49FFAC5}" destId="{AF3A7084-54A7-4F9B-8DE0-4EFC228F671D}" srcOrd="0" destOrd="0" presId="urn:microsoft.com/office/officeart/2005/8/layout/hList1"/>
    <dgm:cxn modelId="{B6D4B8E4-520E-4D7C-9196-A2D6D73E4394}" type="presParOf" srcId="{AF3A7084-54A7-4F9B-8DE0-4EFC228F671D}" destId="{3464486F-190A-45FC-AB7F-78B8C738B096}" srcOrd="0" destOrd="0" presId="urn:microsoft.com/office/officeart/2005/8/layout/hList1"/>
    <dgm:cxn modelId="{95C54F3C-88A1-4CC2-97AE-7B64FA8A04B8}" type="presParOf" srcId="{AF3A7084-54A7-4F9B-8DE0-4EFC228F671D}" destId="{C1F4980E-2678-41FE-B8E5-D389BF6CB02C}" srcOrd="1" destOrd="0" presId="urn:microsoft.com/office/officeart/2005/8/layout/hList1"/>
    <dgm:cxn modelId="{FB22AC65-3D7E-4CBF-97CD-F8B1C2A9A7DE}" type="presParOf" srcId="{BE548DF9-4BB4-4214-880F-471BE49FFAC5}" destId="{40F3DACB-9568-45B1-9B40-83B2C89C11CA}" srcOrd="1" destOrd="0" presId="urn:microsoft.com/office/officeart/2005/8/layout/hList1"/>
    <dgm:cxn modelId="{4AFE0072-8C15-442A-8605-90914489C2A0}" type="presParOf" srcId="{BE548DF9-4BB4-4214-880F-471BE49FFAC5}" destId="{033E835A-F5FC-4EF2-BD35-3C4307F26126}" srcOrd="2" destOrd="0" presId="urn:microsoft.com/office/officeart/2005/8/layout/hList1"/>
    <dgm:cxn modelId="{78C362AA-6F44-456F-81BD-1447D742CB15}" type="presParOf" srcId="{033E835A-F5FC-4EF2-BD35-3C4307F26126}" destId="{1F53B726-CED8-4B76-B5F3-313BF8E4F17C}" srcOrd="0" destOrd="0" presId="urn:microsoft.com/office/officeart/2005/8/layout/hList1"/>
    <dgm:cxn modelId="{85A5719F-24AE-4FD9-BA12-018612166EEE}" type="presParOf" srcId="{033E835A-F5FC-4EF2-BD35-3C4307F26126}" destId="{9CE209A3-CB5A-480B-94D4-87044432F750}" srcOrd="1" destOrd="0" presId="urn:microsoft.com/office/officeart/2005/8/layout/hList1"/>
    <dgm:cxn modelId="{5FC7D08B-6EB7-443A-8088-B1C3C4EFE7E8}" type="presParOf" srcId="{BE548DF9-4BB4-4214-880F-471BE49FFAC5}" destId="{C86CEC4A-6AA8-4BAC-8E3D-A36C5B869E31}" srcOrd="3" destOrd="0" presId="urn:microsoft.com/office/officeart/2005/8/layout/hList1"/>
    <dgm:cxn modelId="{227065B3-0C49-4F89-9B7C-B41512F65959}" type="presParOf" srcId="{BE548DF9-4BB4-4214-880F-471BE49FFAC5}" destId="{9EC19512-EAAB-4479-9049-C8E30AF4C12A}" srcOrd="4" destOrd="0" presId="urn:microsoft.com/office/officeart/2005/8/layout/hList1"/>
    <dgm:cxn modelId="{99A19529-58C2-405B-A25A-3D6386ED388A}" type="presParOf" srcId="{9EC19512-EAAB-4479-9049-C8E30AF4C12A}" destId="{9E5B1727-DDC3-4A6B-BBDC-4A4E4F91634D}" srcOrd="0" destOrd="0" presId="urn:microsoft.com/office/officeart/2005/8/layout/hList1"/>
    <dgm:cxn modelId="{4FE253E7-0C5B-4ED4-BCC8-BFB7EC81A25F}" type="presParOf" srcId="{9EC19512-EAAB-4479-9049-C8E30AF4C12A}" destId="{AF1AC808-E517-4136-B73C-046CAAE22C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BDA085-3A0C-4D77-B543-2ABBD0776B8D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E794EE8-E83C-4628-AEB3-C760DF826FC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муниципальных бюджетов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8CE2B-D4B1-41DA-9B9D-06F5FB995FB3}" type="parTrans" cxnId="{DE2F1929-E4BC-446A-B086-1E46104D4CC6}">
      <dgm:prSet/>
      <dgm:spPr/>
      <dgm:t>
        <a:bodyPr/>
        <a:lstStyle/>
        <a:p>
          <a:endParaRPr lang="ru-RU"/>
        </a:p>
      </dgm:t>
    </dgm:pt>
    <dgm:pt modelId="{191966C7-4E40-4B3A-A48A-044EB3527CF0}" type="sibTrans" cxnId="{DE2F1929-E4BC-446A-B086-1E46104D4CC6}">
      <dgm:prSet/>
      <dgm:spPr/>
      <dgm:t>
        <a:bodyPr/>
        <a:lstStyle/>
        <a:p>
          <a:endParaRPr lang="ru-RU"/>
        </a:p>
      </dgm:t>
    </dgm:pt>
    <dgm:pt modelId="{D3E40A47-3ABC-4D9C-839A-1D24650107B3}" type="pres">
      <dgm:prSet presAssocID="{63BDA085-3A0C-4D77-B543-2ABBD0776B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F230AC-F1BC-474B-945E-4F33BF5FEBDB}" type="pres">
      <dgm:prSet presAssocID="{6E794EE8-E83C-4628-AEB3-C760DF826FC7}" presName="parentText" presStyleLbl="node1" presStyleIdx="0" presStyleCnt="1" custLinFactY="-14407" custLinFactNeighborX="15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10A788-50FE-45D3-9DC0-BAE045FE47F7}" type="presOf" srcId="{6E794EE8-E83C-4628-AEB3-C760DF826FC7}" destId="{55F230AC-F1BC-474B-945E-4F33BF5FEBDB}" srcOrd="0" destOrd="0" presId="urn:microsoft.com/office/officeart/2005/8/layout/vList2"/>
    <dgm:cxn modelId="{EA47D2B9-2E03-4B5C-BCD7-25BE45E9E21E}" type="presOf" srcId="{63BDA085-3A0C-4D77-B543-2ABBD0776B8D}" destId="{D3E40A47-3ABC-4D9C-839A-1D24650107B3}" srcOrd="0" destOrd="0" presId="urn:microsoft.com/office/officeart/2005/8/layout/vList2"/>
    <dgm:cxn modelId="{DE2F1929-E4BC-446A-B086-1E46104D4CC6}" srcId="{63BDA085-3A0C-4D77-B543-2ABBD0776B8D}" destId="{6E794EE8-E83C-4628-AEB3-C760DF826FC7}" srcOrd="0" destOrd="0" parTransId="{4BB8CE2B-D4B1-41DA-9B9D-06F5FB995FB3}" sibTransId="{191966C7-4E40-4B3A-A48A-044EB3527CF0}"/>
    <dgm:cxn modelId="{0BB5FB38-FC57-427D-B140-CF4B69316DE2}" type="presParOf" srcId="{D3E40A47-3ABC-4D9C-839A-1D24650107B3}" destId="{55F230AC-F1BC-474B-945E-4F33BF5FEB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CDFCFC-DDEF-4741-B8DA-15431525504D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C99A4B-67B3-4A89-8B07-4B2E2CE68477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4BBF8D-83F5-49B7-B4A5-6D7A67A385A4}" type="parTrans" cxnId="{2C53CE9C-149A-4E7A-8525-D36FFF790A52}">
      <dgm:prSet/>
      <dgm:spPr/>
      <dgm:t>
        <a:bodyPr/>
        <a:lstStyle/>
        <a:p>
          <a:endParaRPr lang="ru-RU"/>
        </a:p>
      </dgm:t>
    </dgm:pt>
    <dgm:pt modelId="{00319EDE-EC38-4A5A-A00A-188C96283B2D}" type="sibTrans" cxnId="{2C53CE9C-149A-4E7A-8525-D36FFF790A52}">
      <dgm:prSet/>
      <dgm:spPr/>
      <dgm:t>
        <a:bodyPr/>
        <a:lstStyle/>
        <a:p>
          <a:endParaRPr lang="ru-RU"/>
        </a:p>
      </dgm:t>
    </dgm:pt>
    <dgm:pt modelId="{39C09136-1926-4713-B34F-0A77B4AF112C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D5D055-2274-476C-B8E8-FBE4F07DB532}" type="parTrans" cxnId="{C2E449BF-6A9C-4C17-A49D-82140A5442DC}">
      <dgm:prSet/>
      <dgm:spPr/>
      <dgm:t>
        <a:bodyPr/>
        <a:lstStyle/>
        <a:p>
          <a:endParaRPr lang="ru-RU"/>
        </a:p>
      </dgm:t>
    </dgm:pt>
    <dgm:pt modelId="{9D68E0F2-F4F6-4D74-81FA-A5288028BA97}" type="sibTrans" cxnId="{C2E449BF-6A9C-4C17-A49D-82140A5442DC}">
      <dgm:prSet/>
      <dgm:spPr/>
      <dgm:t>
        <a:bodyPr/>
        <a:lstStyle/>
        <a:p>
          <a:endParaRPr lang="ru-RU"/>
        </a:p>
      </dgm:t>
    </dgm:pt>
    <dgm:pt modelId="{FEDBA904-BB86-42B2-A1BB-9B56EBED6B3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44EC8D-3F06-41BE-9F4F-51F2D3D35D22}" type="parTrans" cxnId="{7B9B2350-7F5E-4CC9-A509-7D2DC8A4BB7B}">
      <dgm:prSet/>
      <dgm:spPr/>
      <dgm:t>
        <a:bodyPr/>
        <a:lstStyle/>
        <a:p>
          <a:endParaRPr lang="ru-RU"/>
        </a:p>
      </dgm:t>
    </dgm:pt>
    <dgm:pt modelId="{E26D446B-D550-4C16-9E89-912702256001}" type="sibTrans" cxnId="{7B9B2350-7F5E-4CC9-A509-7D2DC8A4BB7B}">
      <dgm:prSet/>
      <dgm:spPr/>
      <dgm:t>
        <a:bodyPr/>
        <a:lstStyle/>
        <a:p>
          <a:endParaRPr lang="ru-RU"/>
        </a:p>
      </dgm:t>
    </dgm:pt>
    <dgm:pt modelId="{B06D41E9-EBFC-426E-88E6-7E223A3FB3E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окружающей среды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93630F-3EA0-4CD3-B7DE-323F5250F10E}" type="parTrans" cxnId="{41D845D1-7628-4136-9165-F1EDD386C383}">
      <dgm:prSet/>
      <dgm:spPr/>
      <dgm:t>
        <a:bodyPr/>
        <a:lstStyle/>
        <a:p>
          <a:endParaRPr lang="ru-RU"/>
        </a:p>
      </dgm:t>
    </dgm:pt>
    <dgm:pt modelId="{22145C9F-C757-4353-9CF6-B2954DC9E7E1}" type="sibTrans" cxnId="{41D845D1-7628-4136-9165-F1EDD386C383}">
      <dgm:prSet/>
      <dgm:spPr/>
      <dgm:t>
        <a:bodyPr/>
        <a:lstStyle/>
        <a:p>
          <a:endParaRPr lang="ru-RU"/>
        </a:p>
      </dgm:t>
    </dgm:pt>
    <dgm:pt modelId="{38E06429-CB04-4B68-A6E2-714E9138F1AB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86495F-9839-4338-B290-B2EBED0DFDF1}" type="parTrans" cxnId="{4F505DD3-5383-4C0D-8390-4B49148E80F2}">
      <dgm:prSet/>
      <dgm:spPr/>
      <dgm:t>
        <a:bodyPr/>
        <a:lstStyle/>
        <a:p>
          <a:endParaRPr lang="ru-RU"/>
        </a:p>
      </dgm:t>
    </dgm:pt>
    <dgm:pt modelId="{25F52983-135D-47EF-94D2-12BD49B81191}" type="sibTrans" cxnId="{4F505DD3-5383-4C0D-8390-4B49148E80F2}">
      <dgm:prSet/>
      <dgm:spPr/>
      <dgm:t>
        <a:bodyPr/>
        <a:lstStyle/>
        <a:p>
          <a:endParaRPr lang="ru-RU"/>
        </a:p>
      </dgm:t>
    </dgm:pt>
    <dgm:pt modelId="{914DB6DB-CE77-4D5F-A7EF-3D814C1789B9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672167-404A-4692-B6E0-7B1CF48ACA27}" type="parTrans" cxnId="{56B37AD3-5BA6-43BA-844B-77EE8C667E0D}">
      <dgm:prSet/>
      <dgm:spPr/>
      <dgm:t>
        <a:bodyPr/>
        <a:lstStyle/>
        <a:p>
          <a:endParaRPr lang="ru-RU"/>
        </a:p>
      </dgm:t>
    </dgm:pt>
    <dgm:pt modelId="{B9EE7AF7-79B9-4C18-9839-6C560506B20F}" type="sibTrans" cxnId="{56B37AD3-5BA6-43BA-844B-77EE8C667E0D}">
      <dgm:prSet/>
      <dgm:spPr/>
      <dgm:t>
        <a:bodyPr/>
        <a:lstStyle/>
        <a:p>
          <a:endParaRPr lang="ru-RU"/>
        </a:p>
      </dgm:t>
    </dgm:pt>
    <dgm:pt modelId="{C976BDCE-047A-4535-98BC-6133B944183E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оборона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B60BF5-862C-4320-80E9-4E44E37C273E}" type="parTrans" cxnId="{B0D0042F-8D2C-473A-81C1-14B5CEE3871F}">
      <dgm:prSet/>
      <dgm:spPr/>
      <dgm:t>
        <a:bodyPr/>
        <a:lstStyle/>
        <a:p>
          <a:endParaRPr lang="ru-RU"/>
        </a:p>
      </dgm:t>
    </dgm:pt>
    <dgm:pt modelId="{E543079B-209A-4210-9A98-5E3499BE0959}" type="sibTrans" cxnId="{B0D0042F-8D2C-473A-81C1-14B5CEE3871F}">
      <dgm:prSet/>
      <dgm:spPr/>
      <dgm:t>
        <a:bodyPr/>
        <a:lstStyle/>
        <a:p>
          <a:endParaRPr lang="ru-RU"/>
        </a:p>
      </dgm:t>
    </dgm:pt>
    <dgm:pt modelId="{C689067A-C926-427F-A815-5B7ACBCD8E12}" type="pres">
      <dgm:prSet presAssocID="{00CDFCFC-DDEF-4741-B8DA-1543152550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C6344-DE36-424A-B03E-AB9EE91D6D17}" type="pres">
      <dgm:prSet presAssocID="{914DB6DB-CE77-4D5F-A7EF-3D814C1789B9}" presName="comp" presStyleCnt="0"/>
      <dgm:spPr/>
    </dgm:pt>
    <dgm:pt modelId="{6CEC94DD-6CC3-4E47-AA3E-12EF48DBAFDE}" type="pres">
      <dgm:prSet presAssocID="{914DB6DB-CE77-4D5F-A7EF-3D814C1789B9}" presName="box" presStyleLbl="node1" presStyleIdx="0" presStyleCnt="7"/>
      <dgm:spPr/>
      <dgm:t>
        <a:bodyPr/>
        <a:lstStyle/>
        <a:p>
          <a:endParaRPr lang="ru-RU"/>
        </a:p>
      </dgm:t>
    </dgm:pt>
    <dgm:pt modelId="{51B61C79-C229-4BA7-8ED8-6F18B078E5BE}" type="pres">
      <dgm:prSet presAssocID="{914DB6DB-CE77-4D5F-A7EF-3D814C1789B9}" presName="img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C8411BA-8C41-4494-AE63-593D304EE84F}" type="pres">
      <dgm:prSet presAssocID="{914DB6DB-CE77-4D5F-A7EF-3D814C1789B9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3ABF-9BC7-4BE5-98CA-A94A825407BF}" type="pres">
      <dgm:prSet presAssocID="{B9EE7AF7-79B9-4C18-9839-6C560506B20F}" presName="spacer" presStyleCnt="0"/>
      <dgm:spPr/>
    </dgm:pt>
    <dgm:pt modelId="{17316BE4-BCB3-4921-90DC-444B498BD33F}" type="pres">
      <dgm:prSet presAssocID="{C976BDCE-047A-4535-98BC-6133B944183E}" presName="comp" presStyleCnt="0"/>
      <dgm:spPr/>
    </dgm:pt>
    <dgm:pt modelId="{AC1107D9-F794-41E0-A2CF-0E342F126B66}" type="pres">
      <dgm:prSet presAssocID="{C976BDCE-047A-4535-98BC-6133B944183E}" presName="box" presStyleLbl="node1" presStyleIdx="1" presStyleCnt="7"/>
      <dgm:spPr/>
      <dgm:t>
        <a:bodyPr/>
        <a:lstStyle/>
        <a:p>
          <a:endParaRPr lang="ru-RU"/>
        </a:p>
      </dgm:t>
    </dgm:pt>
    <dgm:pt modelId="{BCF177CD-3E32-4A92-9D14-6F72786B6978}" type="pres">
      <dgm:prSet presAssocID="{C976BDCE-047A-4535-98BC-6133B944183E}" presName="img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FD64CB3-511E-46FC-8BA9-FA7A3B36595E}" type="pres">
      <dgm:prSet presAssocID="{C976BDCE-047A-4535-98BC-6133B944183E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A9454-EAE1-46C9-B284-E7055187EDAE}" type="pres">
      <dgm:prSet presAssocID="{E543079B-209A-4210-9A98-5E3499BE0959}" presName="spacer" presStyleCnt="0"/>
      <dgm:spPr/>
    </dgm:pt>
    <dgm:pt modelId="{312FB094-1F7E-4F29-BFBB-8A1B1D0E4820}" type="pres">
      <dgm:prSet presAssocID="{D4C99A4B-67B3-4A89-8B07-4B2E2CE68477}" presName="comp" presStyleCnt="0"/>
      <dgm:spPr/>
    </dgm:pt>
    <dgm:pt modelId="{7F6D92EB-95F4-463F-818D-447AC2447127}" type="pres">
      <dgm:prSet presAssocID="{D4C99A4B-67B3-4A89-8B07-4B2E2CE68477}" presName="box" presStyleLbl="node1" presStyleIdx="2" presStyleCnt="7"/>
      <dgm:spPr/>
      <dgm:t>
        <a:bodyPr/>
        <a:lstStyle/>
        <a:p>
          <a:endParaRPr lang="ru-RU"/>
        </a:p>
      </dgm:t>
    </dgm:pt>
    <dgm:pt modelId="{0A2C7648-AE02-404E-920F-E4F11A9360B3}" type="pres">
      <dgm:prSet presAssocID="{D4C99A4B-67B3-4A89-8B07-4B2E2CE68477}" presName="img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84E0A1C-20D4-414A-9CD3-1FA7E8F2B2F0}" type="pres">
      <dgm:prSet presAssocID="{D4C99A4B-67B3-4A89-8B07-4B2E2CE68477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54285-7466-4A0F-B792-29E850CDB70D}" type="pres">
      <dgm:prSet presAssocID="{00319EDE-EC38-4A5A-A00A-188C96283B2D}" presName="spacer" presStyleCnt="0"/>
      <dgm:spPr/>
    </dgm:pt>
    <dgm:pt modelId="{23144A4E-05DD-43E2-A3AF-F9602F49A6B4}" type="pres">
      <dgm:prSet presAssocID="{FEDBA904-BB86-42B2-A1BB-9B56EBED6B32}" presName="comp" presStyleCnt="0"/>
      <dgm:spPr/>
    </dgm:pt>
    <dgm:pt modelId="{8C1E56E4-3CB5-44C8-8952-DA77FD463576}" type="pres">
      <dgm:prSet presAssocID="{FEDBA904-BB86-42B2-A1BB-9B56EBED6B32}" presName="box" presStyleLbl="node1" presStyleIdx="3" presStyleCnt="7"/>
      <dgm:spPr/>
      <dgm:t>
        <a:bodyPr/>
        <a:lstStyle/>
        <a:p>
          <a:endParaRPr lang="ru-RU"/>
        </a:p>
      </dgm:t>
    </dgm:pt>
    <dgm:pt modelId="{687C1D8C-9F50-4C61-B2CC-CDEA8E9E807F}" type="pres">
      <dgm:prSet presAssocID="{FEDBA904-BB86-42B2-A1BB-9B56EBED6B32}" presName="img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13A0392-F100-4697-BBA5-4367F230170D}" type="pres">
      <dgm:prSet presAssocID="{FEDBA904-BB86-42B2-A1BB-9B56EBED6B32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24E0E-0CBC-464C-91BC-08A3CCA64438}" type="pres">
      <dgm:prSet presAssocID="{E26D446B-D550-4C16-9E89-912702256001}" presName="spacer" presStyleCnt="0"/>
      <dgm:spPr/>
    </dgm:pt>
    <dgm:pt modelId="{4A9780EF-FA61-4D96-BF43-0A6470D6BC3A}" type="pres">
      <dgm:prSet presAssocID="{39C09136-1926-4713-B34F-0A77B4AF112C}" presName="comp" presStyleCnt="0"/>
      <dgm:spPr/>
    </dgm:pt>
    <dgm:pt modelId="{2767F560-BA30-46F5-8F15-A1DF95E91010}" type="pres">
      <dgm:prSet presAssocID="{39C09136-1926-4713-B34F-0A77B4AF112C}" presName="box" presStyleLbl="node1" presStyleIdx="4" presStyleCnt="7"/>
      <dgm:spPr/>
      <dgm:t>
        <a:bodyPr/>
        <a:lstStyle/>
        <a:p>
          <a:endParaRPr lang="ru-RU"/>
        </a:p>
      </dgm:t>
    </dgm:pt>
    <dgm:pt modelId="{E85B8FAC-85CD-43C7-946B-A731A9935B97}" type="pres">
      <dgm:prSet presAssocID="{39C09136-1926-4713-B34F-0A77B4AF112C}" presName="img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36DCB118-7B78-4D18-8336-D9C5E24A21D4}" type="pres">
      <dgm:prSet presAssocID="{39C09136-1926-4713-B34F-0A77B4AF112C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C1364-D03F-48A8-A7C7-A062BF87A557}" type="pres">
      <dgm:prSet presAssocID="{9D68E0F2-F4F6-4D74-81FA-A5288028BA97}" presName="spacer" presStyleCnt="0"/>
      <dgm:spPr/>
    </dgm:pt>
    <dgm:pt modelId="{90ACC3A3-C011-4565-B01A-2973BBBF7329}" type="pres">
      <dgm:prSet presAssocID="{B06D41E9-EBFC-426E-88E6-7E223A3FB3E9}" presName="comp" presStyleCnt="0"/>
      <dgm:spPr/>
    </dgm:pt>
    <dgm:pt modelId="{96C86083-3DAF-4434-B4DE-AD45ED7378FA}" type="pres">
      <dgm:prSet presAssocID="{B06D41E9-EBFC-426E-88E6-7E223A3FB3E9}" presName="box" presStyleLbl="node1" presStyleIdx="5" presStyleCnt="7"/>
      <dgm:spPr/>
      <dgm:t>
        <a:bodyPr/>
        <a:lstStyle/>
        <a:p>
          <a:endParaRPr lang="ru-RU"/>
        </a:p>
      </dgm:t>
    </dgm:pt>
    <dgm:pt modelId="{19BBEF4E-7A58-4C67-92B7-0CC42267FEF6}" type="pres">
      <dgm:prSet presAssocID="{B06D41E9-EBFC-426E-88E6-7E223A3FB3E9}" presName="img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C7179B97-80EA-4C21-9364-98418FB1B9E2}" type="pres">
      <dgm:prSet presAssocID="{B06D41E9-EBFC-426E-88E6-7E223A3FB3E9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9EA16-14A6-4F6C-B150-4C7EE6AEBD4E}" type="pres">
      <dgm:prSet presAssocID="{22145C9F-C757-4353-9CF6-B2954DC9E7E1}" presName="spacer" presStyleCnt="0"/>
      <dgm:spPr/>
    </dgm:pt>
    <dgm:pt modelId="{427FFA81-C7AA-4485-903B-D0C886BC661B}" type="pres">
      <dgm:prSet presAssocID="{38E06429-CB04-4B68-A6E2-714E9138F1AB}" presName="comp" presStyleCnt="0"/>
      <dgm:spPr/>
    </dgm:pt>
    <dgm:pt modelId="{B738B0A3-DB66-4087-A5E7-004FB64E8512}" type="pres">
      <dgm:prSet presAssocID="{38E06429-CB04-4B68-A6E2-714E9138F1AB}" presName="box" presStyleLbl="node1" presStyleIdx="6" presStyleCnt="7"/>
      <dgm:spPr/>
      <dgm:t>
        <a:bodyPr/>
        <a:lstStyle/>
        <a:p>
          <a:endParaRPr lang="ru-RU"/>
        </a:p>
      </dgm:t>
    </dgm:pt>
    <dgm:pt modelId="{ECAD18A8-CD96-47B0-9663-AC5CB36F0BCD}" type="pres">
      <dgm:prSet presAssocID="{38E06429-CB04-4B68-A6E2-714E9138F1AB}" presName="img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455C20CD-CCA8-4AE8-91CE-BE0F6DC55016}" type="pres">
      <dgm:prSet presAssocID="{38E06429-CB04-4B68-A6E2-714E9138F1AB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449BF-6A9C-4C17-A49D-82140A5442DC}" srcId="{00CDFCFC-DDEF-4741-B8DA-15431525504D}" destId="{39C09136-1926-4713-B34F-0A77B4AF112C}" srcOrd="4" destOrd="0" parTransId="{C9D5D055-2274-476C-B8E8-FBE4F07DB532}" sibTransId="{9D68E0F2-F4F6-4D74-81FA-A5288028BA97}"/>
    <dgm:cxn modelId="{FFD35FEF-A4F8-471A-8308-A5BE9D7B7A88}" type="presOf" srcId="{FEDBA904-BB86-42B2-A1BB-9B56EBED6B32}" destId="{B13A0392-F100-4697-BBA5-4367F230170D}" srcOrd="1" destOrd="0" presId="urn:microsoft.com/office/officeart/2005/8/layout/vList4"/>
    <dgm:cxn modelId="{170FEDE2-7773-4F93-8256-A4A5F07553ED}" type="presOf" srcId="{39C09136-1926-4713-B34F-0A77B4AF112C}" destId="{36DCB118-7B78-4D18-8336-D9C5E24A21D4}" srcOrd="1" destOrd="0" presId="urn:microsoft.com/office/officeart/2005/8/layout/vList4"/>
    <dgm:cxn modelId="{4F505DD3-5383-4C0D-8390-4B49148E80F2}" srcId="{00CDFCFC-DDEF-4741-B8DA-15431525504D}" destId="{38E06429-CB04-4B68-A6E2-714E9138F1AB}" srcOrd="6" destOrd="0" parTransId="{7B86495F-9839-4338-B290-B2EBED0DFDF1}" sibTransId="{25F52983-135D-47EF-94D2-12BD49B81191}"/>
    <dgm:cxn modelId="{47CE85D3-DB37-4F08-B3DE-AB6A2C28A9FF}" type="presOf" srcId="{39C09136-1926-4713-B34F-0A77B4AF112C}" destId="{2767F560-BA30-46F5-8F15-A1DF95E91010}" srcOrd="0" destOrd="0" presId="urn:microsoft.com/office/officeart/2005/8/layout/vList4"/>
    <dgm:cxn modelId="{FE62F321-4BBE-46A3-B5F5-B9A315893FDD}" type="presOf" srcId="{B06D41E9-EBFC-426E-88E6-7E223A3FB3E9}" destId="{C7179B97-80EA-4C21-9364-98418FB1B9E2}" srcOrd="1" destOrd="0" presId="urn:microsoft.com/office/officeart/2005/8/layout/vList4"/>
    <dgm:cxn modelId="{6CF76905-71F7-43D6-A344-929A7548A09A}" type="presOf" srcId="{B06D41E9-EBFC-426E-88E6-7E223A3FB3E9}" destId="{96C86083-3DAF-4434-B4DE-AD45ED7378FA}" srcOrd="0" destOrd="0" presId="urn:microsoft.com/office/officeart/2005/8/layout/vList4"/>
    <dgm:cxn modelId="{7B9B2350-7F5E-4CC9-A509-7D2DC8A4BB7B}" srcId="{00CDFCFC-DDEF-4741-B8DA-15431525504D}" destId="{FEDBA904-BB86-42B2-A1BB-9B56EBED6B32}" srcOrd="3" destOrd="0" parTransId="{7544EC8D-3F06-41BE-9F4F-51F2D3D35D22}" sibTransId="{E26D446B-D550-4C16-9E89-912702256001}"/>
    <dgm:cxn modelId="{21B030CD-0DD5-4773-A54F-8537066C6691}" type="presOf" srcId="{38E06429-CB04-4B68-A6E2-714E9138F1AB}" destId="{455C20CD-CCA8-4AE8-91CE-BE0F6DC55016}" srcOrd="1" destOrd="0" presId="urn:microsoft.com/office/officeart/2005/8/layout/vList4"/>
    <dgm:cxn modelId="{2C53CE9C-149A-4E7A-8525-D36FFF790A52}" srcId="{00CDFCFC-DDEF-4741-B8DA-15431525504D}" destId="{D4C99A4B-67B3-4A89-8B07-4B2E2CE68477}" srcOrd="2" destOrd="0" parTransId="{F04BBF8D-83F5-49B7-B4A5-6D7A67A385A4}" sibTransId="{00319EDE-EC38-4A5A-A00A-188C96283B2D}"/>
    <dgm:cxn modelId="{FCA9D375-910F-4650-B591-AC7DB8B00D89}" type="presOf" srcId="{914DB6DB-CE77-4D5F-A7EF-3D814C1789B9}" destId="{AC8411BA-8C41-4494-AE63-593D304EE84F}" srcOrd="1" destOrd="0" presId="urn:microsoft.com/office/officeart/2005/8/layout/vList4"/>
    <dgm:cxn modelId="{2C24B2EB-0605-4970-8BEF-48D1CB6B9402}" type="presOf" srcId="{C976BDCE-047A-4535-98BC-6133B944183E}" destId="{AC1107D9-F794-41E0-A2CF-0E342F126B66}" srcOrd="0" destOrd="0" presId="urn:microsoft.com/office/officeart/2005/8/layout/vList4"/>
    <dgm:cxn modelId="{7909A258-8E50-4DDC-A5F4-2FBB097FF34F}" type="presOf" srcId="{FEDBA904-BB86-42B2-A1BB-9B56EBED6B32}" destId="{8C1E56E4-3CB5-44C8-8952-DA77FD463576}" srcOrd="0" destOrd="0" presId="urn:microsoft.com/office/officeart/2005/8/layout/vList4"/>
    <dgm:cxn modelId="{BB1AC564-0958-4A59-AA04-9B4D94195076}" type="presOf" srcId="{914DB6DB-CE77-4D5F-A7EF-3D814C1789B9}" destId="{6CEC94DD-6CC3-4E47-AA3E-12EF48DBAFDE}" srcOrd="0" destOrd="0" presId="urn:microsoft.com/office/officeart/2005/8/layout/vList4"/>
    <dgm:cxn modelId="{B0D0042F-8D2C-473A-81C1-14B5CEE3871F}" srcId="{00CDFCFC-DDEF-4741-B8DA-15431525504D}" destId="{C976BDCE-047A-4535-98BC-6133B944183E}" srcOrd="1" destOrd="0" parTransId="{50B60BF5-862C-4320-80E9-4E44E37C273E}" sibTransId="{E543079B-209A-4210-9A98-5E3499BE0959}"/>
    <dgm:cxn modelId="{FE42393E-315A-484A-8A8B-E0355B0561D2}" type="presOf" srcId="{38E06429-CB04-4B68-A6E2-714E9138F1AB}" destId="{B738B0A3-DB66-4087-A5E7-004FB64E8512}" srcOrd="0" destOrd="0" presId="urn:microsoft.com/office/officeart/2005/8/layout/vList4"/>
    <dgm:cxn modelId="{56B37AD3-5BA6-43BA-844B-77EE8C667E0D}" srcId="{00CDFCFC-DDEF-4741-B8DA-15431525504D}" destId="{914DB6DB-CE77-4D5F-A7EF-3D814C1789B9}" srcOrd="0" destOrd="0" parTransId="{5D672167-404A-4692-B6E0-7B1CF48ACA27}" sibTransId="{B9EE7AF7-79B9-4C18-9839-6C560506B20F}"/>
    <dgm:cxn modelId="{4A0A86C5-C5FB-4899-9E21-9A087522D75B}" type="presOf" srcId="{00CDFCFC-DDEF-4741-B8DA-15431525504D}" destId="{C689067A-C926-427F-A815-5B7ACBCD8E12}" srcOrd="0" destOrd="0" presId="urn:microsoft.com/office/officeart/2005/8/layout/vList4"/>
    <dgm:cxn modelId="{1C7EA0C3-C250-49B4-8755-680A80C82710}" type="presOf" srcId="{C976BDCE-047A-4535-98BC-6133B944183E}" destId="{6FD64CB3-511E-46FC-8BA9-FA7A3B36595E}" srcOrd="1" destOrd="0" presId="urn:microsoft.com/office/officeart/2005/8/layout/vList4"/>
    <dgm:cxn modelId="{B7E232FC-5DFB-433E-B776-53B4016B63C4}" type="presOf" srcId="{D4C99A4B-67B3-4A89-8B07-4B2E2CE68477}" destId="{A84E0A1C-20D4-414A-9CD3-1FA7E8F2B2F0}" srcOrd="1" destOrd="0" presId="urn:microsoft.com/office/officeart/2005/8/layout/vList4"/>
    <dgm:cxn modelId="{181C5CF4-86AC-400E-A8D8-A48654622F76}" type="presOf" srcId="{D4C99A4B-67B3-4A89-8B07-4B2E2CE68477}" destId="{7F6D92EB-95F4-463F-818D-447AC2447127}" srcOrd="0" destOrd="0" presId="urn:microsoft.com/office/officeart/2005/8/layout/vList4"/>
    <dgm:cxn modelId="{41D845D1-7628-4136-9165-F1EDD386C383}" srcId="{00CDFCFC-DDEF-4741-B8DA-15431525504D}" destId="{B06D41E9-EBFC-426E-88E6-7E223A3FB3E9}" srcOrd="5" destOrd="0" parTransId="{4893630F-3EA0-4CD3-B7DE-323F5250F10E}" sibTransId="{22145C9F-C757-4353-9CF6-B2954DC9E7E1}"/>
    <dgm:cxn modelId="{4382A3B3-8D04-41FB-8C3E-BB3225E13806}" type="presParOf" srcId="{C689067A-C926-427F-A815-5B7ACBCD8E12}" destId="{EF5C6344-DE36-424A-B03E-AB9EE91D6D17}" srcOrd="0" destOrd="0" presId="urn:microsoft.com/office/officeart/2005/8/layout/vList4"/>
    <dgm:cxn modelId="{0F88F7BD-AB9E-45AA-899F-F6D9B33BFB06}" type="presParOf" srcId="{EF5C6344-DE36-424A-B03E-AB9EE91D6D17}" destId="{6CEC94DD-6CC3-4E47-AA3E-12EF48DBAFDE}" srcOrd="0" destOrd="0" presId="urn:microsoft.com/office/officeart/2005/8/layout/vList4"/>
    <dgm:cxn modelId="{9343A9F9-0022-471B-ABF0-12096647D33E}" type="presParOf" srcId="{EF5C6344-DE36-424A-B03E-AB9EE91D6D17}" destId="{51B61C79-C229-4BA7-8ED8-6F18B078E5BE}" srcOrd="1" destOrd="0" presId="urn:microsoft.com/office/officeart/2005/8/layout/vList4"/>
    <dgm:cxn modelId="{441451FE-AC3A-40F6-942F-144FF347DC05}" type="presParOf" srcId="{EF5C6344-DE36-424A-B03E-AB9EE91D6D17}" destId="{AC8411BA-8C41-4494-AE63-593D304EE84F}" srcOrd="2" destOrd="0" presId="urn:microsoft.com/office/officeart/2005/8/layout/vList4"/>
    <dgm:cxn modelId="{B3BF7695-8BB7-419B-96CE-D8B5D1267D72}" type="presParOf" srcId="{C689067A-C926-427F-A815-5B7ACBCD8E12}" destId="{45E23ABF-9BC7-4BE5-98CA-A94A825407BF}" srcOrd="1" destOrd="0" presId="urn:microsoft.com/office/officeart/2005/8/layout/vList4"/>
    <dgm:cxn modelId="{485E4940-6201-4EFD-9B1C-CFA038175C24}" type="presParOf" srcId="{C689067A-C926-427F-A815-5B7ACBCD8E12}" destId="{17316BE4-BCB3-4921-90DC-444B498BD33F}" srcOrd="2" destOrd="0" presId="urn:microsoft.com/office/officeart/2005/8/layout/vList4"/>
    <dgm:cxn modelId="{3EC4DDEB-F3AA-4F35-B49E-5BDF92169E4D}" type="presParOf" srcId="{17316BE4-BCB3-4921-90DC-444B498BD33F}" destId="{AC1107D9-F794-41E0-A2CF-0E342F126B66}" srcOrd="0" destOrd="0" presId="urn:microsoft.com/office/officeart/2005/8/layout/vList4"/>
    <dgm:cxn modelId="{DCCE8128-1F9B-49DF-9949-5068917E1197}" type="presParOf" srcId="{17316BE4-BCB3-4921-90DC-444B498BD33F}" destId="{BCF177CD-3E32-4A92-9D14-6F72786B6978}" srcOrd="1" destOrd="0" presId="urn:microsoft.com/office/officeart/2005/8/layout/vList4"/>
    <dgm:cxn modelId="{12C05EA9-5C1A-4533-B4FC-D7EBD27107C0}" type="presParOf" srcId="{17316BE4-BCB3-4921-90DC-444B498BD33F}" destId="{6FD64CB3-511E-46FC-8BA9-FA7A3B36595E}" srcOrd="2" destOrd="0" presId="urn:microsoft.com/office/officeart/2005/8/layout/vList4"/>
    <dgm:cxn modelId="{818E1511-1B02-43DA-92C7-5C3383A7271E}" type="presParOf" srcId="{C689067A-C926-427F-A815-5B7ACBCD8E12}" destId="{55CA9454-EAE1-46C9-B284-E7055187EDAE}" srcOrd="3" destOrd="0" presId="urn:microsoft.com/office/officeart/2005/8/layout/vList4"/>
    <dgm:cxn modelId="{DE53F02E-BFD4-4361-A5B1-179B606447A8}" type="presParOf" srcId="{C689067A-C926-427F-A815-5B7ACBCD8E12}" destId="{312FB094-1F7E-4F29-BFBB-8A1B1D0E4820}" srcOrd="4" destOrd="0" presId="urn:microsoft.com/office/officeart/2005/8/layout/vList4"/>
    <dgm:cxn modelId="{74C6CCEA-E67C-4C3E-AEC1-6700659003C3}" type="presParOf" srcId="{312FB094-1F7E-4F29-BFBB-8A1B1D0E4820}" destId="{7F6D92EB-95F4-463F-818D-447AC2447127}" srcOrd="0" destOrd="0" presId="urn:microsoft.com/office/officeart/2005/8/layout/vList4"/>
    <dgm:cxn modelId="{67A3B91E-946D-4B18-BFFC-6C399AA83E75}" type="presParOf" srcId="{312FB094-1F7E-4F29-BFBB-8A1B1D0E4820}" destId="{0A2C7648-AE02-404E-920F-E4F11A9360B3}" srcOrd="1" destOrd="0" presId="urn:microsoft.com/office/officeart/2005/8/layout/vList4"/>
    <dgm:cxn modelId="{BF957372-DF86-414E-86A0-0FC6863C2D57}" type="presParOf" srcId="{312FB094-1F7E-4F29-BFBB-8A1B1D0E4820}" destId="{A84E0A1C-20D4-414A-9CD3-1FA7E8F2B2F0}" srcOrd="2" destOrd="0" presId="urn:microsoft.com/office/officeart/2005/8/layout/vList4"/>
    <dgm:cxn modelId="{05B66FD1-A2B5-41DB-A160-FCF6CC77755F}" type="presParOf" srcId="{C689067A-C926-427F-A815-5B7ACBCD8E12}" destId="{FBA54285-7466-4A0F-B792-29E850CDB70D}" srcOrd="5" destOrd="0" presId="urn:microsoft.com/office/officeart/2005/8/layout/vList4"/>
    <dgm:cxn modelId="{5C5E056C-7724-4F20-929A-7A16C0CE5510}" type="presParOf" srcId="{C689067A-C926-427F-A815-5B7ACBCD8E12}" destId="{23144A4E-05DD-43E2-A3AF-F9602F49A6B4}" srcOrd="6" destOrd="0" presId="urn:microsoft.com/office/officeart/2005/8/layout/vList4"/>
    <dgm:cxn modelId="{235D0D7C-1BBD-40CA-B445-EC14D199BBD8}" type="presParOf" srcId="{23144A4E-05DD-43E2-A3AF-F9602F49A6B4}" destId="{8C1E56E4-3CB5-44C8-8952-DA77FD463576}" srcOrd="0" destOrd="0" presId="urn:microsoft.com/office/officeart/2005/8/layout/vList4"/>
    <dgm:cxn modelId="{8D3EA3AE-12CC-4C5E-9E97-A7A6B2C194D7}" type="presParOf" srcId="{23144A4E-05DD-43E2-A3AF-F9602F49A6B4}" destId="{687C1D8C-9F50-4C61-B2CC-CDEA8E9E807F}" srcOrd="1" destOrd="0" presId="urn:microsoft.com/office/officeart/2005/8/layout/vList4"/>
    <dgm:cxn modelId="{C3465A0D-DE11-4133-BA07-7073477CEE8B}" type="presParOf" srcId="{23144A4E-05DD-43E2-A3AF-F9602F49A6B4}" destId="{B13A0392-F100-4697-BBA5-4367F230170D}" srcOrd="2" destOrd="0" presId="urn:microsoft.com/office/officeart/2005/8/layout/vList4"/>
    <dgm:cxn modelId="{B9A3F89E-7B2B-4A34-B940-25901E078DCE}" type="presParOf" srcId="{C689067A-C926-427F-A815-5B7ACBCD8E12}" destId="{86024E0E-0CBC-464C-91BC-08A3CCA64438}" srcOrd="7" destOrd="0" presId="urn:microsoft.com/office/officeart/2005/8/layout/vList4"/>
    <dgm:cxn modelId="{2A2153E7-4894-4FCA-9EC9-85D79A171DBC}" type="presParOf" srcId="{C689067A-C926-427F-A815-5B7ACBCD8E12}" destId="{4A9780EF-FA61-4D96-BF43-0A6470D6BC3A}" srcOrd="8" destOrd="0" presId="urn:microsoft.com/office/officeart/2005/8/layout/vList4"/>
    <dgm:cxn modelId="{B1100590-F5A6-486A-AD06-33B99D85DEE2}" type="presParOf" srcId="{4A9780EF-FA61-4D96-BF43-0A6470D6BC3A}" destId="{2767F560-BA30-46F5-8F15-A1DF95E91010}" srcOrd="0" destOrd="0" presId="urn:microsoft.com/office/officeart/2005/8/layout/vList4"/>
    <dgm:cxn modelId="{50CDAC29-7818-4606-BBAF-E149F9317A7F}" type="presParOf" srcId="{4A9780EF-FA61-4D96-BF43-0A6470D6BC3A}" destId="{E85B8FAC-85CD-43C7-946B-A731A9935B97}" srcOrd="1" destOrd="0" presId="urn:microsoft.com/office/officeart/2005/8/layout/vList4"/>
    <dgm:cxn modelId="{0515B96C-6917-4B7D-85B9-611ADABC40A8}" type="presParOf" srcId="{4A9780EF-FA61-4D96-BF43-0A6470D6BC3A}" destId="{36DCB118-7B78-4D18-8336-D9C5E24A21D4}" srcOrd="2" destOrd="0" presId="urn:microsoft.com/office/officeart/2005/8/layout/vList4"/>
    <dgm:cxn modelId="{3EBC8E7F-13E4-4613-94BC-EA112AE3B47E}" type="presParOf" srcId="{C689067A-C926-427F-A815-5B7ACBCD8E12}" destId="{CB7C1364-D03F-48A8-A7C7-A062BF87A557}" srcOrd="9" destOrd="0" presId="urn:microsoft.com/office/officeart/2005/8/layout/vList4"/>
    <dgm:cxn modelId="{834D139E-1F7C-4CE3-BE8A-FCF4ABB5C758}" type="presParOf" srcId="{C689067A-C926-427F-A815-5B7ACBCD8E12}" destId="{90ACC3A3-C011-4565-B01A-2973BBBF7329}" srcOrd="10" destOrd="0" presId="urn:microsoft.com/office/officeart/2005/8/layout/vList4"/>
    <dgm:cxn modelId="{D5351751-5073-496E-BD6C-5350C8DD6C5F}" type="presParOf" srcId="{90ACC3A3-C011-4565-B01A-2973BBBF7329}" destId="{96C86083-3DAF-4434-B4DE-AD45ED7378FA}" srcOrd="0" destOrd="0" presId="urn:microsoft.com/office/officeart/2005/8/layout/vList4"/>
    <dgm:cxn modelId="{C4A6C454-7939-42BA-9C2B-D12672BA4FBA}" type="presParOf" srcId="{90ACC3A3-C011-4565-B01A-2973BBBF7329}" destId="{19BBEF4E-7A58-4C67-92B7-0CC42267FEF6}" srcOrd="1" destOrd="0" presId="urn:microsoft.com/office/officeart/2005/8/layout/vList4"/>
    <dgm:cxn modelId="{077270C1-74EC-42E3-9EAF-FB5F47FC9B2F}" type="presParOf" srcId="{90ACC3A3-C011-4565-B01A-2973BBBF7329}" destId="{C7179B97-80EA-4C21-9364-98418FB1B9E2}" srcOrd="2" destOrd="0" presId="urn:microsoft.com/office/officeart/2005/8/layout/vList4"/>
    <dgm:cxn modelId="{C0AF930F-986F-42B1-8086-20D310F9EEC1}" type="presParOf" srcId="{C689067A-C926-427F-A815-5B7ACBCD8E12}" destId="{2FB9EA16-14A6-4F6C-B150-4C7EE6AEBD4E}" srcOrd="11" destOrd="0" presId="urn:microsoft.com/office/officeart/2005/8/layout/vList4"/>
    <dgm:cxn modelId="{3DD4F7EE-3367-4574-8BFF-34DF3D663CA3}" type="presParOf" srcId="{C689067A-C926-427F-A815-5B7ACBCD8E12}" destId="{427FFA81-C7AA-4485-903B-D0C886BC661B}" srcOrd="12" destOrd="0" presId="urn:microsoft.com/office/officeart/2005/8/layout/vList4"/>
    <dgm:cxn modelId="{E752FFC0-FA58-4851-ADCE-EB56688DEC3B}" type="presParOf" srcId="{427FFA81-C7AA-4485-903B-D0C886BC661B}" destId="{B738B0A3-DB66-4087-A5E7-004FB64E8512}" srcOrd="0" destOrd="0" presId="urn:microsoft.com/office/officeart/2005/8/layout/vList4"/>
    <dgm:cxn modelId="{184CCA6C-5D5A-4F7A-8062-901F3B63F58B}" type="presParOf" srcId="{427FFA81-C7AA-4485-903B-D0C886BC661B}" destId="{ECAD18A8-CD96-47B0-9663-AC5CB36F0BCD}" srcOrd="1" destOrd="0" presId="urn:microsoft.com/office/officeart/2005/8/layout/vList4"/>
    <dgm:cxn modelId="{F25F4237-0F1A-43F5-B9D7-4BFA4EEBFD00}" type="presParOf" srcId="{427FFA81-C7AA-4485-903B-D0C886BC661B}" destId="{455C20CD-CCA8-4AE8-91CE-BE0F6DC5501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0CDFCFC-DDEF-4741-B8DA-15431525504D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60AF50D-9D9B-4579-810A-83F9D2922864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Культура, кинематография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2765B4-2AFA-4DA2-9048-F4B9F8F6DDE8}" type="parTrans" cxnId="{18E9114E-0046-4152-A0A3-9A0255658182}">
      <dgm:prSet/>
      <dgm:spPr/>
      <dgm:t>
        <a:bodyPr/>
        <a:lstStyle/>
        <a:p>
          <a:endParaRPr lang="ru-RU"/>
        </a:p>
      </dgm:t>
    </dgm:pt>
    <dgm:pt modelId="{D17A0A56-079A-4D32-9ACE-FACF28F8B034}" type="sibTrans" cxnId="{18E9114E-0046-4152-A0A3-9A0255658182}">
      <dgm:prSet/>
      <dgm:spPr/>
      <dgm:t>
        <a:bodyPr/>
        <a:lstStyle/>
        <a:p>
          <a:endParaRPr lang="ru-RU"/>
        </a:p>
      </dgm:t>
    </dgm:pt>
    <dgm:pt modelId="{50995DE2-38EC-466E-A972-E6BB39D8D5C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Здравоохранение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A35B5B-BEBA-41A7-9BA8-A296756E9E92}" type="parTrans" cxnId="{7C428FD2-50BD-4D96-B561-9F7B9B64A350}">
      <dgm:prSet/>
      <dgm:spPr/>
      <dgm:t>
        <a:bodyPr/>
        <a:lstStyle/>
        <a:p>
          <a:endParaRPr lang="ru-RU"/>
        </a:p>
      </dgm:t>
    </dgm:pt>
    <dgm:pt modelId="{F85C306A-D5A9-426E-8DE4-9BEB97C36ACE}" type="sibTrans" cxnId="{7C428FD2-50BD-4D96-B561-9F7B9B64A350}">
      <dgm:prSet/>
      <dgm:spPr/>
      <dgm:t>
        <a:bodyPr/>
        <a:lstStyle/>
        <a:p>
          <a:endParaRPr lang="ru-RU"/>
        </a:p>
      </dgm:t>
    </dgm:pt>
    <dgm:pt modelId="{A374D72F-56EA-4CA4-A20D-5FC7E4DFB723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политика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887C6A-CAF5-467E-909B-FB3AC38CD81B}" type="parTrans" cxnId="{E4B6B11F-A271-49F3-B982-6492FB97C74B}">
      <dgm:prSet/>
      <dgm:spPr/>
      <dgm:t>
        <a:bodyPr/>
        <a:lstStyle/>
        <a:p>
          <a:endParaRPr lang="ru-RU"/>
        </a:p>
      </dgm:t>
    </dgm:pt>
    <dgm:pt modelId="{E5C7685B-9D60-41F7-86BE-2529EA0204A1}" type="sibTrans" cxnId="{E4B6B11F-A271-49F3-B982-6492FB97C74B}">
      <dgm:prSet/>
      <dgm:spPr/>
      <dgm:t>
        <a:bodyPr/>
        <a:lstStyle/>
        <a:p>
          <a:endParaRPr lang="ru-RU"/>
        </a:p>
      </dgm:t>
    </dgm:pt>
    <dgm:pt modelId="{6F4FCDD9-5548-4A74-A642-E7255F324B6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51C0083-985F-4E98-BBBC-B3790D29DD10}" type="parTrans" cxnId="{914DCDAB-7E32-4E51-9B39-042B25EBFFCA}">
      <dgm:prSet/>
      <dgm:spPr/>
      <dgm:t>
        <a:bodyPr/>
        <a:lstStyle/>
        <a:p>
          <a:endParaRPr lang="ru-RU"/>
        </a:p>
      </dgm:t>
    </dgm:pt>
    <dgm:pt modelId="{F82D6D9B-077C-45B8-B69E-6B374F34CBAD}" type="sibTrans" cxnId="{914DCDAB-7E32-4E51-9B39-042B25EBFFCA}">
      <dgm:prSet/>
      <dgm:spPr/>
      <dgm:t>
        <a:bodyPr/>
        <a:lstStyle/>
        <a:p>
          <a:endParaRPr lang="ru-RU"/>
        </a:p>
      </dgm:t>
    </dgm:pt>
    <dgm:pt modelId="{C65564DB-DA11-41D2-A823-6C40C44DF04F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C28D29-E98E-4631-A6D7-2953E59511FC}" type="parTrans" cxnId="{15FDC659-14B7-49CA-8087-1EDCC5C24128}">
      <dgm:prSet/>
      <dgm:spPr/>
      <dgm:t>
        <a:bodyPr/>
        <a:lstStyle/>
        <a:p>
          <a:endParaRPr lang="ru-RU"/>
        </a:p>
      </dgm:t>
    </dgm:pt>
    <dgm:pt modelId="{EEB99AA2-D337-4BB6-B88B-FE454D040838}" type="sibTrans" cxnId="{15FDC659-14B7-49CA-8087-1EDCC5C24128}">
      <dgm:prSet/>
      <dgm:spPr/>
      <dgm:t>
        <a:bodyPr/>
        <a:lstStyle/>
        <a:p>
          <a:endParaRPr lang="ru-RU"/>
        </a:p>
      </dgm:t>
    </dgm:pt>
    <dgm:pt modelId="{2CF7BE0B-3C60-4117-ACEE-25B326640034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Обслуживание государственного и муниципального долга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390738-B9EB-4786-9774-C47EE5415BEB}" type="parTrans" cxnId="{A2174E8C-76F0-4B26-BE95-B00B3D345E12}">
      <dgm:prSet/>
      <dgm:spPr/>
      <dgm:t>
        <a:bodyPr/>
        <a:lstStyle/>
        <a:p>
          <a:endParaRPr lang="ru-RU"/>
        </a:p>
      </dgm:t>
    </dgm:pt>
    <dgm:pt modelId="{E5767617-8259-4FD4-AE19-ABF9FB1DCE3C}" type="sibTrans" cxnId="{A2174E8C-76F0-4B26-BE95-B00B3D345E12}">
      <dgm:prSet/>
      <dgm:spPr/>
      <dgm:t>
        <a:bodyPr/>
        <a:lstStyle/>
        <a:p>
          <a:endParaRPr lang="ru-RU"/>
        </a:p>
      </dgm:t>
    </dgm:pt>
    <dgm:pt modelId="{E45E9C9B-FA98-429C-8291-26D7527E4A5D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общего характера бюджетам бюджетной системы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FAB8D4-C95D-46AF-A7F0-EE2DACF831C1}" type="parTrans" cxnId="{8FB2D504-EF0C-4A38-ABEF-47738FBD13BA}">
      <dgm:prSet/>
      <dgm:spPr/>
      <dgm:t>
        <a:bodyPr/>
        <a:lstStyle/>
        <a:p>
          <a:endParaRPr lang="ru-RU"/>
        </a:p>
      </dgm:t>
    </dgm:pt>
    <dgm:pt modelId="{6DAE4A6A-2CEA-42F5-A004-9F88CDA87320}" type="sibTrans" cxnId="{8FB2D504-EF0C-4A38-ABEF-47738FBD13BA}">
      <dgm:prSet/>
      <dgm:spPr/>
      <dgm:t>
        <a:bodyPr/>
        <a:lstStyle/>
        <a:p>
          <a:endParaRPr lang="ru-RU"/>
        </a:p>
      </dgm:t>
    </dgm:pt>
    <dgm:pt modelId="{C689067A-C926-427F-A815-5B7ACBCD8E12}" type="pres">
      <dgm:prSet presAssocID="{00CDFCFC-DDEF-4741-B8DA-15431525504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22E64-D2CC-4202-9F80-8E3AE7C55631}" type="pres">
      <dgm:prSet presAssocID="{B60AF50D-9D9B-4579-810A-83F9D2922864}" presName="comp" presStyleCnt="0"/>
      <dgm:spPr/>
    </dgm:pt>
    <dgm:pt modelId="{BBE9F71F-1FF3-4541-9E46-7099D4C972F8}" type="pres">
      <dgm:prSet presAssocID="{B60AF50D-9D9B-4579-810A-83F9D2922864}" presName="box" presStyleLbl="node1" presStyleIdx="0" presStyleCnt="7"/>
      <dgm:spPr/>
      <dgm:t>
        <a:bodyPr/>
        <a:lstStyle/>
        <a:p>
          <a:endParaRPr lang="ru-RU"/>
        </a:p>
      </dgm:t>
    </dgm:pt>
    <dgm:pt modelId="{B814D6FA-D54A-439C-95CB-71B98ABA1E3A}" type="pres">
      <dgm:prSet presAssocID="{B60AF50D-9D9B-4579-810A-83F9D2922864}" presName="img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743B69A-1538-4005-829C-C6DA42181B5D}" type="pres">
      <dgm:prSet presAssocID="{B60AF50D-9D9B-4579-810A-83F9D292286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BFB99-65C8-48AE-B10B-BDF9AFA30830}" type="pres">
      <dgm:prSet presAssocID="{D17A0A56-079A-4D32-9ACE-FACF28F8B034}" presName="spacer" presStyleCnt="0"/>
      <dgm:spPr/>
    </dgm:pt>
    <dgm:pt modelId="{D885C33F-6758-4E32-8C4A-A3EB9CCAB70C}" type="pres">
      <dgm:prSet presAssocID="{50995DE2-38EC-466E-A972-E6BB39D8D5C6}" presName="comp" presStyleCnt="0"/>
      <dgm:spPr/>
    </dgm:pt>
    <dgm:pt modelId="{C415A647-868B-4798-9EC7-13E2223CA6D4}" type="pres">
      <dgm:prSet presAssocID="{50995DE2-38EC-466E-A972-E6BB39D8D5C6}" presName="box" presStyleLbl="node1" presStyleIdx="1" presStyleCnt="7"/>
      <dgm:spPr/>
      <dgm:t>
        <a:bodyPr/>
        <a:lstStyle/>
        <a:p>
          <a:endParaRPr lang="ru-RU"/>
        </a:p>
      </dgm:t>
    </dgm:pt>
    <dgm:pt modelId="{1E8F2409-5F14-48E1-90CB-B4C2686187EC}" type="pres">
      <dgm:prSet presAssocID="{50995DE2-38EC-466E-A972-E6BB39D8D5C6}" presName="img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70709B-3D51-4F40-9A37-554624CB32AC}" type="pres">
      <dgm:prSet presAssocID="{50995DE2-38EC-466E-A972-E6BB39D8D5C6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C899A-0CF6-4974-868F-BFF5F751F6E3}" type="pres">
      <dgm:prSet presAssocID="{F85C306A-D5A9-426E-8DE4-9BEB97C36ACE}" presName="spacer" presStyleCnt="0"/>
      <dgm:spPr/>
    </dgm:pt>
    <dgm:pt modelId="{EE0EC6D2-38A1-4546-A604-D0334A9391B1}" type="pres">
      <dgm:prSet presAssocID="{A374D72F-56EA-4CA4-A20D-5FC7E4DFB723}" presName="comp" presStyleCnt="0"/>
      <dgm:spPr/>
    </dgm:pt>
    <dgm:pt modelId="{25E0D9FB-6CCB-424E-9717-2E1CD8EFA330}" type="pres">
      <dgm:prSet presAssocID="{A374D72F-56EA-4CA4-A20D-5FC7E4DFB723}" presName="box" presStyleLbl="node1" presStyleIdx="2" presStyleCnt="7"/>
      <dgm:spPr/>
      <dgm:t>
        <a:bodyPr/>
        <a:lstStyle/>
        <a:p>
          <a:endParaRPr lang="ru-RU"/>
        </a:p>
      </dgm:t>
    </dgm:pt>
    <dgm:pt modelId="{3D7F145F-77AC-4421-92FC-09A91C3CD1BC}" type="pres">
      <dgm:prSet presAssocID="{A374D72F-56EA-4CA4-A20D-5FC7E4DFB723}" presName="img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D9B65AF-4827-4AEC-AF92-71C4815BE3D4}" type="pres">
      <dgm:prSet presAssocID="{A374D72F-56EA-4CA4-A20D-5FC7E4DFB723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F221B-79B9-407E-BF6D-7DDB50454DDE}" type="pres">
      <dgm:prSet presAssocID="{E5C7685B-9D60-41F7-86BE-2529EA0204A1}" presName="spacer" presStyleCnt="0"/>
      <dgm:spPr/>
    </dgm:pt>
    <dgm:pt modelId="{F5FB95FE-74C5-4A28-97D3-8D7C29030F6D}" type="pres">
      <dgm:prSet presAssocID="{6F4FCDD9-5548-4A74-A642-E7255F324B61}" presName="comp" presStyleCnt="0"/>
      <dgm:spPr/>
    </dgm:pt>
    <dgm:pt modelId="{F5B680EA-3083-4B16-9A66-27DB52C29C6D}" type="pres">
      <dgm:prSet presAssocID="{6F4FCDD9-5548-4A74-A642-E7255F324B61}" presName="box" presStyleLbl="node1" presStyleIdx="3" presStyleCnt="7"/>
      <dgm:spPr/>
      <dgm:t>
        <a:bodyPr/>
        <a:lstStyle/>
        <a:p>
          <a:endParaRPr lang="ru-RU"/>
        </a:p>
      </dgm:t>
    </dgm:pt>
    <dgm:pt modelId="{EF202187-CB0C-4507-9422-4D4341642455}" type="pres">
      <dgm:prSet presAssocID="{6F4FCDD9-5548-4A74-A642-E7255F324B61}" presName="img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0BE5F5B-B79C-420E-ADA8-F2457F6BB2DB}" type="pres">
      <dgm:prSet presAssocID="{6F4FCDD9-5548-4A74-A642-E7255F324B61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2E8CD9-FF90-40C7-9E86-FFCA2DCB7DFE}" type="pres">
      <dgm:prSet presAssocID="{F82D6D9B-077C-45B8-B69E-6B374F34CBAD}" presName="spacer" presStyleCnt="0"/>
      <dgm:spPr/>
    </dgm:pt>
    <dgm:pt modelId="{0F707BB9-D897-49CC-A706-1930CF24F267}" type="pres">
      <dgm:prSet presAssocID="{C65564DB-DA11-41D2-A823-6C40C44DF04F}" presName="comp" presStyleCnt="0"/>
      <dgm:spPr/>
    </dgm:pt>
    <dgm:pt modelId="{FB349D39-9C01-416E-AD45-07ED0CA2E279}" type="pres">
      <dgm:prSet presAssocID="{C65564DB-DA11-41D2-A823-6C40C44DF04F}" presName="box" presStyleLbl="node1" presStyleIdx="4" presStyleCnt="7"/>
      <dgm:spPr/>
      <dgm:t>
        <a:bodyPr/>
        <a:lstStyle/>
        <a:p>
          <a:endParaRPr lang="ru-RU"/>
        </a:p>
      </dgm:t>
    </dgm:pt>
    <dgm:pt modelId="{48015ABE-7ECF-42BC-AADD-C4B0EAE70B30}" type="pres">
      <dgm:prSet presAssocID="{C65564DB-DA11-41D2-A823-6C40C44DF04F}" presName="img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F8686C66-D84B-4307-997E-CD7CAD7BC433}" type="pres">
      <dgm:prSet presAssocID="{C65564DB-DA11-41D2-A823-6C40C44DF04F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841CE-C2A4-4DBE-91BF-9BD6AE35A430}" type="pres">
      <dgm:prSet presAssocID="{EEB99AA2-D337-4BB6-B88B-FE454D040838}" presName="spacer" presStyleCnt="0"/>
      <dgm:spPr/>
    </dgm:pt>
    <dgm:pt modelId="{D69D0589-9772-4D89-8826-8CE7E53057B1}" type="pres">
      <dgm:prSet presAssocID="{2CF7BE0B-3C60-4117-ACEE-25B326640034}" presName="comp" presStyleCnt="0"/>
      <dgm:spPr/>
    </dgm:pt>
    <dgm:pt modelId="{230B950B-CCA6-4141-8FBF-2BF815780280}" type="pres">
      <dgm:prSet presAssocID="{2CF7BE0B-3C60-4117-ACEE-25B326640034}" presName="box" presStyleLbl="node1" presStyleIdx="5" presStyleCnt="7"/>
      <dgm:spPr/>
      <dgm:t>
        <a:bodyPr/>
        <a:lstStyle/>
        <a:p>
          <a:endParaRPr lang="ru-RU"/>
        </a:p>
      </dgm:t>
    </dgm:pt>
    <dgm:pt modelId="{DB174F95-A30E-417F-832D-2575DA414DC2}" type="pres">
      <dgm:prSet presAssocID="{2CF7BE0B-3C60-4117-ACEE-25B326640034}" presName="img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DED6E10-081E-4AB1-8942-2FB0E08A5F12}" type="pres">
      <dgm:prSet presAssocID="{2CF7BE0B-3C60-4117-ACEE-25B326640034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01F86-8BDF-4168-8031-0303AC27466C}" type="pres">
      <dgm:prSet presAssocID="{E5767617-8259-4FD4-AE19-ABF9FB1DCE3C}" presName="spacer" presStyleCnt="0"/>
      <dgm:spPr/>
    </dgm:pt>
    <dgm:pt modelId="{A175F790-EBF0-47B9-BC9C-ACD88B17D36E}" type="pres">
      <dgm:prSet presAssocID="{E45E9C9B-FA98-429C-8291-26D7527E4A5D}" presName="comp" presStyleCnt="0"/>
      <dgm:spPr/>
    </dgm:pt>
    <dgm:pt modelId="{BA060F7E-097D-4D74-9B28-EDEF4495B757}" type="pres">
      <dgm:prSet presAssocID="{E45E9C9B-FA98-429C-8291-26D7527E4A5D}" presName="box" presStyleLbl="node1" presStyleIdx="6" presStyleCnt="7"/>
      <dgm:spPr/>
      <dgm:t>
        <a:bodyPr/>
        <a:lstStyle/>
        <a:p>
          <a:endParaRPr lang="ru-RU"/>
        </a:p>
      </dgm:t>
    </dgm:pt>
    <dgm:pt modelId="{C8990552-BC6D-4810-8A6F-243502A2D276}" type="pres">
      <dgm:prSet presAssocID="{E45E9C9B-FA98-429C-8291-26D7527E4A5D}" presName="img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ED9C2AB8-BCC6-44E7-99F8-753355344B9E}" type="pres">
      <dgm:prSet presAssocID="{E45E9C9B-FA98-429C-8291-26D7527E4A5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FDC659-14B7-49CA-8087-1EDCC5C24128}" srcId="{00CDFCFC-DDEF-4741-B8DA-15431525504D}" destId="{C65564DB-DA11-41D2-A823-6C40C44DF04F}" srcOrd="4" destOrd="0" parTransId="{EEC28D29-E98E-4631-A6D7-2953E59511FC}" sibTransId="{EEB99AA2-D337-4BB6-B88B-FE454D040838}"/>
    <dgm:cxn modelId="{C67BCD44-E4CB-4F87-A57A-9AD7094D4E1D}" type="presOf" srcId="{E45E9C9B-FA98-429C-8291-26D7527E4A5D}" destId="{BA060F7E-097D-4D74-9B28-EDEF4495B757}" srcOrd="0" destOrd="0" presId="urn:microsoft.com/office/officeart/2005/8/layout/vList4"/>
    <dgm:cxn modelId="{B2F7CB5B-A950-4315-B69B-293FFC380ACA}" type="presOf" srcId="{2CF7BE0B-3C60-4117-ACEE-25B326640034}" destId="{0DED6E10-081E-4AB1-8942-2FB0E08A5F12}" srcOrd="1" destOrd="0" presId="urn:microsoft.com/office/officeart/2005/8/layout/vList4"/>
    <dgm:cxn modelId="{F448D844-2843-4A0F-9680-0AAECE787DB4}" type="presOf" srcId="{6F4FCDD9-5548-4A74-A642-E7255F324B61}" destId="{F5B680EA-3083-4B16-9A66-27DB52C29C6D}" srcOrd="0" destOrd="0" presId="urn:microsoft.com/office/officeart/2005/8/layout/vList4"/>
    <dgm:cxn modelId="{EDB37F4C-26FC-426B-BC3D-EDD8F13DE0AF}" type="presOf" srcId="{2CF7BE0B-3C60-4117-ACEE-25B326640034}" destId="{230B950B-CCA6-4141-8FBF-2BF815780280}" srcOrd="0" destOrd="0" presId="urn:microsoft.com/office/officeart/2005/8/layout/vList4"/>
    <dgm:cxn modelId="{914DCDAB-7E32-4E51-9B39-042B25EBFFCA}" srcId="{00CDFCFC-DDEF-4741-B8DA-15431525504D}" destId="{6F4FCDD9-5548-4A74-A642-E7255F324B61}" srcOrd="3" destOrd="0" parTransId="{151C0083-985F-4E98-BBBC-B3790D29DD10}" sibTransId="{F82D6D9B-077C-45B8-B69E-6B374F34CBAD}"/>
    <dgm:cxn modelId="{E849D916-C494-494A-B7D5-0B6113DDFE61}" type="presOf" srcId="{6F4FCDD9-5548-4A74-A642-E7255F324B61}" destId="{90BE5F5B-B79C-420E-ADA8-F2457F6BB2DB}" srcOrd="1" destOrd="0" presId="urn:microsoft.com/office/officeart/2005/8/layout/vList4"/>
    <dgm:cxn modelId="{8FB2D504-EF0C-4A38-ABEF-47738FBD13BA}" srcId="{00CDFCFC-DDEF-4741-B8DA-15431525504D}" destId="{E45E9C9B-FA98-429C-8291-26D7527E4A5D}" srcOrd="6" destOrd="0" parTransId="{F3FAB8D4-C95D-46AF-A7F0-EE2DACF831C1}" sibTransId="{6DAE4A6A-2CEA-42F5-A004-9F88CDA87320}"/>
    <dgm:cxn modelId="{62F2576B-C853-4DEB-BF0E-AA6347C2909A}" type="presOf" srcId="{C65564DB-DA11-41D2-A823-6C40C44DF04F}" destId="{FB349D39-9C01-416E-AD45-07ED0CA2E279}" srcOrd="0" destOrd="0" presId="urn:microsoft.com/office/officeart/2005/8/layout/vList4"/>
    <dgm:cxn modelId="{0E658675-99BC-4825-8898-973B485E818E}" type="presOf" srcId="{E45E9C9B-FA98-429C-8291-26D7527E4A5D}" destId="{ED9C2AB8-BCC6-44E7-99F8-753355344B9E}" srcOrd="1" destOrd="0" presId="urn:microsoft.com/office/officeart/2005/8/layout/vList4"/>
    <dgm:cxn modelId="{A2174E8C-76F0-4B26-BE95-B00B3D345E12}" srcId="{00CDFCFC-DDEF-4741-B8DA-15431525504D}" destId="{2CF7BE0B-3C60-4117-ACEE-25B326640034}" srcOrd="5" destOrd="0" parTransId="{57390738-B9EB-4786-9774-C47EE5415BEB}" sibTransId="{E5767617-8259-4FD4-AE19-ABF9FB1DCE3C}"/>
    <dgm:cxn modelId="{9170C782-AB17-49B8-BC7D-05F976E0D4BE}" type="presOf" srcId="{A374D72F-56EA-4CA4-A20D-5FC7E4DFB723}" destId="{8D9B65AF-4827-4AEC-AF92-71C4815BE3D4}" srcOrd="1" destOrd="0" presId="urn:microsoft.com/office/officeart/2005/8/layout/vList4"/>
    <dgm:cxn modelId="{480472B3-09BD-4DB1-AE27-A5E630C12024}" type="presOf" srcId="{50995DE2-38EC-466E-A972-E6BB39D8D5C6}" destId="{C415A647-868B-4798-9EC7-13E2223CA6D4}" srcOrd="0" destOrd="0" presId="urn:microsoft.com/office/officeart/2005/8/layout/vList4"/>
    <dgm:cxn modelId="{E4B6B11F-A271-49F3-B982-6492FB97C74B}" srcId="{00CDFCFC-DDEF-4741-B8DA-15431525504D}" destId="{A374D72F-56EA-4CA4-A20D-5FC7E4DFB723}" srcOrd="2" destOrd="0" parTransId="{3B887C6A-CAF5-467E-909B-FB3AC38CD81B}" sibTransId="{E5C7685B-9D60-41F7-86BE-2529EA0204A1}"/>
    <dgm:cxn modelId="{971AF53A-C4B4-424E-880B-660FE33A4068}" type="presOf" srcId="{50995DE2-38EC-466E-A972-E6BB39D8D5C6}" destId="{5070709B-3D51-4F40-9A37-554624CB32AC}" srcOrd="1" destOrd="0" presId="urn:microsoft.com/office/officeart/2005/8/layout/vList4"/>
    <dgm:cxn modelId="{7C428FD2-50BD-4D96-B561-9F7B9B64A350}" srcId="{00CDFCFC-DDEF-4741-B8DA-15431525504D}" destId="{50995DE2-38EC-466E-A972-E6BB39D8D5C6}" srcOrd="1" destOrd="0" parTransId="{CCA35B5B-BEBA-41A7-9BA8-A296756E9E92}" sibTransId="{F85C306A-D5A9-426E-8DE4-9BEB97C36ACE}"/>
    <dgm:cxn modelId="{02A4E44C-217E-46FA-A843-C4538A90DB0D}" type="presOf" srcId="{B60AF50D-9D9B-4579-810A-83F9D2922864}" destId="{B743B69A-1538-4005-829C-C6DA42181B5D}" srcOrd="1" destOrd="0" presId="urn:microsoft.com/office/officeart/2005/8/layout/vList4"/>
    <dgm:cxn modelId="{54AE0DCF-BAA3-4091-9FF6-76333D153198}" type="presOf" srcId="{00CDFCFC-DDEF-4741-B8DA-15431525504D}" destId="{C689067A-C926-427F-A815-5B7ACBCD8E12}" srcOrd="0" destOrd="0" presId="urn:microsoft.com/office/officeart/2005/8/layout/vList4"/>
    <dgm:cxn modelId="{18E9114E-0046-4152-A0A3-9A0255658182}" srcId="{00CDFCFC-DDEF-4741-B8DA-15431525504D}" destId="{B60AF50D-9D9B-4579-810A-83F9D2922864}" srcOrd="0" destOrd="0" parTransId="{2D2765B4-2AFA-4DA2-9048-F4B9F8F6DDE8}" sibTransId="{D17A0A56-079A-4D32-9ACE-FACF28F8B034}"/>
    <dgm:cxn modelId="{F21854E9-2A0D-40B0-87B0-EB6169988626}" type="presOf" srcId="{B60AF50D-9D9B-4579-810A-83F9D2922864}" destId="{BBE9F71F-1FF3-4541-9E46-7099D4C972F8}" srcOrd="0" destOrd="0" presId="urn:microsoft.com/office/officeart/2005/8/layout/vList4"/>
    <dgm:cxn modelId="{3EC43F38-9200-4147-B059-E287C8A8C24E}" type="presOf" srcId="{C65564DB-DA11-41D2-A823-6C40C44DF04F}" destId="{F8686C66-D84B-4307-997E-CD7CAD7BC433}" srcOrd="1" destOrd="0" presId="urn:microsoft.com/office/officeart/2005/8/layout/vList4"/>
    <dgm:cxn modelId="{C113F504-05F3-47DB-9BAD-0F932D2EA0D3}" type="presOf" srcId="{A374D72F-56EA-4CA4-A20D-5FC7E4DFB723}" destId="{25E0D9FB-6CCB-424E-9717-2E1CD8EFA330}" srcOrd="0" destOrd="0" presId="urn:microsoft.com/office/officeart/2005/8/layout/vList4"/>
    <dgm:cxn modelId="{8CDF59C2-C3BA-463E-98F8-C12FBEA03937}" type="presParOf" srcId="{C689067A-C926-427F-A815-5B7ACBCD8E12}" destId="{5F422E64-D2CC-4202-9F80-8E3AE7C55631}" srcOrd="0" destOrd="0" presId="urn:microsoft.com/office/officeart/2005/8/layout/vList4"/>
    <dgm:cxn modelId="{6841E27D-C91F-4699-AB9A-079B5CAA0750}" type="presParOf" srcId="{5F422E64-D2CC-4202-9F80-8E3AE7C55631}" destId="{BBE9F71F-1FF3-4541-9E46-7099D4C972F8}" srcOrd="0" destOrd="0" presId="urn:microsoft.com/office/officeart/2005/8/layout/vList4"/>
    <dgm:cxn modelId="{BB50D3B5-58EF-4519-8691-52E36B777E9B}" type="presParOf" srcId="{5F422E64-D2CC-4202-9F80-8E3AE7C55631}" destId="{B814D6FA-D54A-439C-95CB-71B98ABA1E3A}" srcOrd="1" destOrd="0" presId="urn:microsoft.com/office/officeart/2005/8/layout/vList4"/>
    <dgm:cxn modelId="{B475AD6F-53A0-434C-9F16-5698B16D558B}" type="presParOf" srcId="{5F422E64-D2CC-4202-9F80-8E3AE7C55631}" destId="{B743B69A-1538-4005-829C-C6DA42181B5D}" srcOrd="2" destOrd="0" presId="urn:microsoft.com/office/officeart/2005/8/layout/vList4"/>
    <dgm:cxn modelId="{9A8B32F8-15D5-478C-BB0F-8081F0A2E5FD}" type="presParOf" srcId="{C689067A-C926-427F-A815-5B7ACBCD8E12}" destId="{88CBFB99-65C8-48AE-B10B-BDF9AFA30830}" srcOrd="1" destOrd="0" presId="urn:microsoft.com/office/officeart/2005/8/layout/vList4"/>
    <dgm:cxn modelId="{49E3CFC5-FFE4-4788-A538-AC421130EE74}" type="presParOf" srcId="{C689067A-C926-427F-A815-5B7ACBCD8E12}" destId="{D885C33F-6758-4E32-8C4A-A3EB9CCAB70C}" srcOrd="2" destOrd="0" presId="urn:microsoft.com/office/officeart/2005/8/layout/vList4"/>
    <dgm:cxn modelId="{7100A949-975D-4366-88C9-55CFADBF66A3}" type="presParOf" srcId="{D885C33F-6758-4E32-8C4A-A3EB9CCAB70C}" destId="{C415A647-868B-4798-9EC7-13E2223CA6D4}" srcOrd="0" destOrd="0" presId="urn:microsoft.com/office/officeart/2005/8/layout/vList4"/>
    <dgm:cxn modelId="{833E321A-89F1-4A73-8D58-1EA8C71B0246}" type="presParOf" srcId="{D885C33F-6758-4E32-8C4A-A3EB9CCAB70C}" destId="{1E8F2409-5F14-48E1-90CB-B4C2686187EC}" srcOrd="1" destOrd="0" presId="urn:microsoft.com/office/officeart/2005/8/layout/vList4"/>
    <dgm:cxn modelId="{1B2D48C6-AE47-498C-815D-1CAA5B1523A1}" type="presParOf" srcId="{D885C33F-6758-4E32-8C4A-A3EB9CCAB70C}" destId="{5070709B-3D51-4F40-9A37-554624CB32AC}" srcOrd="2" destOrd="0" presId="urn:microsoft.com/office/officeart/2005/8/layout/vList4"/>
    <dgm:cxn modelId="{B7326866-FE19-44EE-8C5F-D15DC7854E32}" type="presParOf" srcId="{C689067A-C926-427F-A815-5B7ACBCD8E12}" destId="{4D7C899A-0CF6-4974-868F-BFF5F751F6E3}" srcOrd="3" destOrd="0" presId="urn:microsoft.com/office/officeart/2005/8/layout/vList4"/>
    <dgm:cxn modelId="{E6520ADD-DACF-41FC-9F00-1ACBC083ECF6}" type="presParOf" srcId="{C689067A-C926-427F-A815-5B7ACBCD8E12}" destId="{EE0EC6D2-38A1-4546-A604-D0334A9391B1}" srcOrd="4" destOrd="0" presId="urn:microsoft.com/office/officeart/2005/8/layout/vList4"/>
    <dgm:cxn modelId="{D94E1925-F81D-4718-AF7C-4C059C4164A1}" type="presParOf" srcId="{EE0EC6D2-38A1-4546-A604-D0334A9391B1}" destId="{25E0D9FB-6CCB-424E-9717-2E1CD8EFA330}" srcOrd="0" destOrd="0" presId="urn:microsoft.com/office/officeart/2005/8/layout/vList4"/>
    <dgm:cxn modelId="{C62BEBC2-5E44-4ACA-AB0C-9213262B6D9A}" type="presParOf" srcId="{EE0EC6D2-38A1-4546-A604-D0334A9391B1}" destId="{3D7F145F-77AC-4421-92FC-09A91C3CD1BC}" srcOrd="1" destOrd="0" presId="urn:microsoft.com/office/officeart/2005/8/layout/vList4"/>
    <dgm:cxn modelId="{136F1D61-1756-4604-8D7F-A36761768101}" type="presParOf" srcId="{EE0EC6D2-38A1-4546-A604-D0334A9391B1}" destId="{8D9B65AF-4827-4AEC-AF92-71C4815BE3D4}" srcOrd="2" destOrd="0" presId="urn:microsoft.com/office/officeart/2005/8/layout/vList4"/>
    <dgm:cxn modelId="{614CA959-A0C7-4BEF-BC21-F5C3ACBD7C3C}" type="presParOf" srcId="{C689067A-C926-427F-A815-5B7ACBCD8E12}" destId="{BB6F221B-79B9-407E-BF6D-7DDB50454DDE}" srcOrd="5" destOrd="0" presId="urn:microsoft.com/office/officeart/2005/8/layout/vList4"/>
    <dgm:cxn modelId="{7BB8A2F1-C3E8-4A38-B9AD-124660AD1816}" type="presParOf" srcId="{C689067A-C926-427F-A815-5B7ACBCD8E12}" destId="{F5FB95FE-74C5-4A28-97D3-8D7C29030F6D}" srcOrd="6" destOrd="0" presId="urn:microsoft.com/office/officeart/2005/8/layout/vList4"/>
    <dgm:cxn modelId="{43AEFC8E-D4B8-45C8-BDA5-0C1BAC0C8201}" type="presParOf" srcId="{F5FB95FE-74C5-4A28-97D3-8D7C29030F6D}" destId="{F5B680EA-3083-4B16-9A66-27DB52C29C6D}" srcOrd="0" destOrd="0" presId="urn:microsoft.com/office/officeart/2005/8/layout/vList4"/>
    <dgm:cxn modelId="{7AA81FB7-5A0D-4F29-8FCE-5281112529CB}" type="presParOf" srcId="{F5FB95FE-74C5-4A28-97D3-8D7C29030F6D}" destId="{EF202187-CB0C-4507-9422-4D4341642455}" srcOrd="1" destOrd="0" presId="urn:microsoft.com/office/officeart/2005/8/layout/vList4"/>
    <dgm:cxn modelId="{F70C5FEA-D0B2-4F22-8BE9-3EEB109189E6}" type="presParOf" srcId="{F5FB95FE-74C5-4A28-97D3-8D7C29030F6D}" destId="{90BE5F5B-B79C-420E-ADA8-F2457F6BB2DB}" srcOrd="2" destOrd="0" presId="urn:microsoft.com/office/officeart/2005/8/layout/vList4"/>
    <dgm:cxn modelId="{853DC6DA-AE68-484A-B57F-19B72FEE9C49}" type="presParOf" srcId="{C689067A-C926-427F-A815-5B7ACBCD8E12}" destId="{922E8CD9-FF90-40C7-9E86-FFCA2DCB7DFE}" srcOrd="7" destOrd="0" presId="urn:microsoft.com/office/officeart/2005/8/layout/vList4"/>
    <dgm:cxn modelId="{2414C769-60A3-42BC-BB7A-2803026382AB}" type="presParOf" srcId="{C689067A-C926-427F-A815-5B7ACBCD8E12}" destId="{0F707BB9-D897-49CC-A706-1930CF24F267}" srcOrd="8" destOrd="0" presId="urn:microsoft.com/office/officeart/2005/8/layout/vList4"/>
    <dgm:cxn modelId="{B13CA3C7-233A-460E-94CB-214E9F2EF1FC}" type="presParOf" srcId="{0F707BB9-D897-49CC-A706-1930CF24F267}" destId="{FB349D39-9C01-416E-AD45-07ED0CA2E279}" srcOrd="0" destOrd="0" presId="urn:microsoft.com/office/officeart/2005/8/layout/vList4"/>
    <dgm:cxn modelId="{5B652B18-1BD2-4AA8-B6D3-F71F25270295}" type="presParOf" srcId="{0F707BB9-D897-49CC-A706-1930CF24F267}" destId="{48015ABE-7ECF-42BC-AADD-C4B0EAE70B30}" srcOrd="1" destOrd="0" presId="urn:microsoft.com/office/officeart/2005/8/layout/vList4"/>
    <dgm:cxn modelId="{4AB6A946-829D-45BD-8B18-6D111BFF737D}" type="presParOf" srcId="{0F707BB9-D897-49CC-A706-1930CF24F267}" destId="{F8686C66-D84B-4307-997E-CD7CAD7BC433}" srcOrd="2" destOrd="0" presId="urn:microsoft.com/office/officeart/2005/8/layout/vList4"/>
    <dgm:cxn modelId="{85F46BFB-195F-4E86-9F91-801DAD7ACF73}" type="presParOf" srcId="{C689067A-C926-427F-A815-5B7ACBCD8E12}" destId="{F93841CE-C2A4-4DBE-91BF-9BD6AE35A430}" srcOrd="9" destOrd="0" presId="urn:microsoft.com/office/officeart/2005/8/layout/vList4"/>
    <dgm:cxn modelId="{A61DE312-0B9E-4807-946F-5456DB5903B6}" type="presParOf" srcId="{C689067A-C926-427F-A815-5B7ACBCD8E12}" destId="{D69D0589-9772-4D89-8826-8CE7E53057B1}" srcOrd="10" destOrd="0" presId="urn:microsoft.com/office/officeart/2005/8/layout/vList4"/>
    <dgm:cxn modelId="{082107DF-863E-4737-BD60-D009793A1158}" type="presParOf" srcId="{D69D0589-9772-4D89-8826-8CE7E53057B1}" destId="{230B950B-CCA6-4141-8FBF-2BF815780280}" srcOrd="0" destOrd="0" presId="urn:microsoft.com/office/officeart/2005/8/layout/vList4"/>
    <dgm:cxn modelId="{7FB23CA5-A4A2-42BC-B42D-818210EF7FC3}" type="presParOf" srcId="{D69D0589-9772-4D89-8826-8CE7E53057B1}" destId="{DB174F95-A30E-417F-832D-2575DA414DC2}" srcOrd="1" destOrd="0" presId="urn:microsoft.com/office/officeart/2005/8/layout/vList4"/>
    <dgm:cxn modelId="{86E5D901-334E-40EB-8DC3-4B0757617DD5}" type="presParOf" srcId="{D69D0589-9772-4D89-8826-8CE7E53057B1}" destId="{0DED6E10-081E-4AB1-8942-2FB0E08A5F12}" srcOrd="2" destOrd="0" presId="urn:microsoft.com/office/officeart/2005/8/layout/vList4"/>
    <dgm:cxn modelId="{13841896-C761-4A8C-815C-2FFC904A77CE}" type="presParOf" srcId="{C689067A-C926-427F-A815-5B7ACBCD8E12}" destId="{0DC01F86-8BDF-4168-8031-0303AC27466C}" srcOrd="11" destOrd="0" presId="urn:microsoft.com/office/officeart/2005/8/layout/vList4"/>
    <dgm:cxn modelId="{05B253EE-27B7-4100-91B7-9396E48F6983}" type="presParOf" srcId="{C689067A-C926-427F-A815-5B7ACBCD8E12}" destId="{A175F790-EBF0-47B9-BC9C-ACD88B17D36E}" srcOrd="12" destOrd="0" presId="urn:microsoft.com/office/officeart/2005/8/layout/vList4"/>
    <dgm:cxn modelId="{C4A00B20-D0E6-43DB-A914-4ED7D4A1D602}" type="presParOf" srcId="{A175F790-EBF0-47B9-BC9C-ACD88B17D36E}" destId="{BA060F7E-097D-4D74-9B28-EDEF4495B757}" srcOrd="0" destOrd="0" presId="urn:microsoft.com/office/officeart/2005/8/layout/vList4"/>
    <dgm:cxn modelId="{57BD8339-63C6-4995-9F27-40ADB92F09ED}" type="presParOf" srcId="{A175F790-EBF0-47B9-BC9C-ACD88B17D36E}" destId="{C8990552-BC6D-4810-8A6F-243502A2D276}" srcOrd="1" destOrd="0" presId="urn:microsoft.com/office/officeart/2005/8/layout/vList4"/>
    <dgm:cxn modelId="{99491BF4-4DC4-4F9F-88B4-E8774AE711CB}" type="presParOf" srcId="{A175F790-EBF0-47B9-BC9C-ACD88B17D36E}" destId="{ED9C2AB8-BCC6-44E7-99F8-753355344B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BCC1F6-E334-4A1A-9A11-2E9574C6E3C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8D7316-DC0E-4FD7-9E84-4D461CFFEF6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Резервный фонд утвержден в сумме 200,0 тыс. руб.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BF4D05-22DA-4569-A9F9-707AA990E7CB}" type="parTrans" cxnId="{81650C8D-4A13-458F-8078-E6ADAADB628F}">
      <dgm:prSet/>
      <dgm:spPr/>
      <dgm:t>
        <a:bodyPr/>
        <a:lstStyle/>
        <a:p>
          <a:endParaRPr lang="ru-RU"/>
        </a:p>
      </dgm:t>
    </dgm:pt>
    <dgm:pt modelId="{CE3E3E54-9D78-4307-BBBE-E0B9D75F8345}" type="sibTrans" cxnId="{81650C8D-4A13-458F-8078-E6ADAADB628F}">
      <dgm:prSet/>
      <dgm:spPr/>
      <dgm:t>
        <a:bodyPr/>
        <a:lstStyle/>
        <a:p>
          <a:endParaRPr lang="ru-RU"/>
        </a:p>
      </dgm:t>
    </dgm:pt>
    <dgm:pt modelId="{3685CA01-9CB4-44A5-B4E0-1B7651DF0DEE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МКОУ СОШ №2 – на восстановление кровли (последствия сильного ветра)  - 100,0 тыс. руб.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01532E-E9B6-4CE7-9DB2-6E22998A39D6}" type="parTrans" cxnId="{546FEDA9-AAD9-4602-8C32-1A1BAB07EBAF}">
      <dgm:prSet/>
      <dgm:spPr/>
      <dgm:t>
        <a:bodyPr/>
        <a:lstStyle/>
        <a:p>
          <a:endParaRPr lang="ru-RU"/>
        </a:p>
      </dgm:t>
    </dgm:pt>
    <dgm:pt modelId="{EFA1CD1F-21B4-4D90-9A59-7AEC6E3310CA}" type="sibTrans" cxnId="{546FEDA9-AAD9-4602-8C32-1A1BAB07EBAF}">
      <dgm:prSet/>
      <dgm:spPr/>
      <dgm:t>
        <a:bodyPr/>
        <a:lstStyle/>
        <a:p>
          <a:endParaRPr lang="ru-RU"/>
        </a:p>
      </dgm:t>
    </dgm:pt>
    <dgm:pt modelId="{CEB3A677-FA1F-4E80-8DC1-B128E03CBDDC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Терезинское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СП – укрепление оврага и устранение угрозы домовладению - 50,0 тыс. руб. 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F620B8-8844-49DD-9BC7-91ACB2816755}" type="parTrans" cxnId="{12A9E083-5822-4DE0-9E7B-1A6A41A4269F}">
      <dgm:prSet/>
      <dgm:spPr/>
      <dgm:t>
        <a:bodyPr/>
        <a:lstStyle/>
        <a:p>
          <a:endParaRPr lang="ru-RU"/>
        </a:p>
      </dgm:t>
    </dgm:pt>
    <dgm:pt modelId="{2EDEB8A2-88CA-49B7-A32C-77FC859420D4}" type="sibTrans" cxnId="{12A9E083-5822-4DE0-9E7B-1A6A41A4269F}">
      <dgm:prSet/>
      <dgm:spPr/>
      <dgm:t>
        <a:bodyPr/>
        <a:lstStyle/>
        <a:p>
          <a:endParaRPr lang="ru-RU"/>
        </a:p>
      </dgm:t>
    </dgm:pt>
    <dgm:pt modelId="{F314DC7E-50B6-4010-88DD-48B6BE8F9EB1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Остаток резервного фонда 50,0 тыс. руб.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C93C0A-1B3E-4258-B83F-CED6B3413EE4}" type="parTrans" cxnId="{516682F7-115A-408E-B41F-4EF131EFBB23}">
      <dgm:prSet/>
      <dgm:spPr/>
      <dgm:t>
        <a:bodyPr/>
        <a:lstStyle/>
        <a:p>
          <a:endParaRPr lang="ru-RU"/>
        </a:p>
      </dgm:t>
    </dgm:pt>
    <dgm:pt modelId="{AF5278FB-61FC-44DC-9A44-300BFB6BA3C4}" type="sibTrans" cxnId="{516682F7-115A-408E-B41F-4EF131EFBB23}">
      <dgm:prSet/>
      <dgm:spPr/>
      <dgm:t>
        <a:bodyPr/>
        <a:lstStyle/>
        <a:p>
          <a:endParaRPr lang="ru-RU"/>
        </a:p>
      </dgm:t>
    </dgm:pt>
    <dgm:pt modelId="{23DBEA37-C83E-4AA9-ABDF-F3B117232D55}" type="pres">
      <dgm:prSet presAssocID="{5EBCC1F6-E334-4A1A-9A11-2E9574C6E3C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177A40-BD3A-4E87-ACC4-1EEA0BA62C4E}" type="pres">
      <dgm:prSet presAssocID="{DE8D7316-DC0E-4FD7-9E84-4D461CFFEF6A}" presName="centerShape" presStyleLbl="node0" presStyleIdx="0" presStyleCnt="1" custScaleX="271238" custScaleY="116056"/>
      <dgm:spPr/>
      <dgm:t>
        <a:bodyPr/>
        <a:lstStyle/>
        <a:p>
          <a:endParaRPr lang="ru-RU"/>
        </a:p>
      </dgm:t>
    </dgm:pt>
    <dgm:pt modelId="{C05D44B8-E415-40E5-91E3-551F10ADACCB}" type="pres">
      <dgm:prSet presAssocID="{EA01532E-E9B6-4CE7-9DB2-6E22998A39D6}" presName="parTrans" presStyleLbl="bgSibTrans2D1" presStyleIdx="0" presStyleCnt="3" custAng="11680449" custScaleX="29074" custLinFactY="19543" custLinFactNeighborX="38311" custLinFactNeighborY="100000"/>
      <dgm:spPr/>
      <dgm:t>
        <a:bodyPr/>
        <a:lstStyle/>
        <a:p>
          <a:endParaRPr lang="ru-RU"/>
        </a:p>
      </dgm:t>
    </dgm:pt>
    <dgm:pt modelId="{FCE29B4C-9684-496F-AF99-8A145B126643}" type="pres">
      <dgm:prSet presAssocID="{3685CA01-9CB4-44A5-B4E0-1B7651DF0DEE}" presName="node" presStyleLbl="node1" presStyleIdx="0" presStyleCnt="3" custScaleX="341976" custScaleY="148068" custRadScaleRad="273743" custRadScaleInc="-3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D0883F-4AE4-480C-8158-908312DCD4F2}" type="pres">
      <dgm:prSet presAssocID="{1DF620B8-8844-49DD-9BC7-91ACB2816755}" presName="parTrans" presStyleLbl="bgSibTrans2D1" presStyleIdx="1" presStyleCnt="3" custAng="10800000" custFlipHor="0" custScaleX="43076" custLinFactY="16350" custLinFactNeighborX="3503" custLinFactNeighborY="100000"/>
      <dgm:spPr/>
      <dgm:t>
        <a:bodyPr/>
        <a:lstStyle/>
        <a:p>
          <a:endParaRPr lang="ru-RU"/>
        </a:p>
      </dgm:t>
    </dgm:pt>
    <dgm:pt modelId="{07B81A54-2CF8-4CC4-B47A-07507FD00DC3}" type="pres">
      <dgm:prSet presAssocID="{CEB3A677-FA1F-4E80-8DC1-B128E03CBDDC}" presName="node" presStyleLbl="node1" presStyleIdx="1" presStyleCnt="3" custScaleX="352811" custScaleY="140167" custRadScaleRad="101206" custRadScaleInc="1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3F145-8874-4DBA-8A8E-B82DE48C3D86}" type="pres">
      <dgm:prSet presAssocID="{1AC93C0A-1B3E-4258-B83F-CED6B3413EE4}" presName="parTrans" presStyleLbl="bgSibTrans2D1" presStyleIdx="2" presStyleCnt="3" custAng="10215549" custScaleX="33292" custLinFactY="19345" custLinFactNeighborX="-35353" custLinFactNeighborY="100000"/>
      <dgm:spPr/>
      <dgm:t>
        <a:bodyPr/>
        <a:lstStyle/>
        <a:p>
          <a:endParaRPr lang="ru-RU"/>
        </a:p>
      </dgm:t>
    </dgm:pt>
    <dgm:pt modelId="{2DABD741-5944-46FB-AD95-A286B707A0A8}" type="pres">
      <dgm:prSet presAssocID="{F314DC7E-50B6-4010-88DD-48B6BE8F9EB1}" presName="node" presStyleLbl="node1" presStyleIdx="2" presStyleCnt="3" custScaleX="305961" custScaleY="148068" custRadScaleRad="267285" custRadScaleInc="32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9E083-5822-4DE0-9E7B-1A6A41A4269F}" srcId="{DE8D7316-DC0E-4FD7-9E84-4D461CFFEF6A}" destId="{CEB3A677-FA1F-4E80-8DC1-B128E03CBDDC}" srcOrd="1" destOrd="0" parTransId="{1DF620B8-8844-49DD-9BC7-91ACB2816755}" sibTransId="{2EDEB8A2-88CA-49B7-A32C-77FC859420D4}"/>
    <dgm:cxn modelId="{3B54F2CA-6CDA-49D2-847F-559E0DE3DD78}" type="presOf" srcId="{5EBCC1F6-E334-4A1A-9A11-2E9574C6E3CB}" destId="{23DBEA37-C83E-4AA9-ABDF-F3B117232D55}" srcOrd="0" destOrd="0" presId="urn:microsoft.com/office/officeart/2005/8/layout/radial4"/>
    <dgm:cxn modelId="{1377653D-6714-4F6D-ACD3-90BFEC30FF93}" type="presOf" srcId="{F314DC7E-50B6-4010-88DD-48B6BE8F9EB1}" destId="{2DABD741-5944-46FB-AD95-A286B707A0A8}" srcOrd="0" destOrd="0" presId="urn:microsoft.com/office/officeart/2005/8/layout/radial4"/>
    <dgm:cxn modelId="{D0DDD7F7-BD08-493E-AADC-B2E3FD947E60}" type="presOf" srcId="{3685CA01-9CB4-44A5-B4E0-1B7651DF0DEE}" destId="{FCE29B4C-9684-496F-AF99-8A145B126643}" srcOrd="0" destOrd="0" presId="urn:microsoft.com/office/officeart/2005/8/layout/radial4"/>
    <dgm:cxn modelId="{765A33B5-39B0-42D1-BD56-9DD348CDFA19}" type="presOf" srcId="{1AC93C0A-1B3E-4258-B83F-CED6B3413EE4}" destId="{5A43F145-8874-4DBA-8A8E-B82DE48C3D86}" srcOrd="0" destOrd="0" presId="urn:microsoft.com/office/officeart/2005/8/layout/radial4"/>
    <dgm:cxn modelId="{7802B60A-EC03-4746-8D11-3A94905E74A0}" type="presOf" srcId="{EA01532E-E9B6-4CE7-9DB2-6E22998A39D6}" destId="{C05D44B8-E415-40E5-91E3-551F10ADACCB}" srcOrd="0" destOrd="0" presId="urn:microsoft.com/office/officeart/2005/8/layout/radial4"/>
    <dgm:cxn modelId="{546FEDA9-AAD9-4602-8C32-1A1BAB07EBAF}" srcId="{DE8D7316-DC0E-4FD7-9E84-4D461CFFEF6A}" destId="{3685CA01-9CB4-44A5-B4E0-1B7651DF0DEE}" srcOrd="0" destOrd="0" parTransId="{EA01532E-E9B6-4CE7-9DB2-6E22998A39D6}" sibTransId="{EFA1CD1F-21B4-4D90-9A59-7AEC6E3310CA}"/>
    <dgm:cxn modelId="{39B11A24-D104-4F67-9E02-C431923DD5CE}" type="presOf" srcId="{DE8D7316-DC0E-4FD7-9E84-4D461CFFEF6A}" destId="{E1177A40-BD3A-4E87-ACC4-1EEA0BA62C4E}" srcOrd="0" destOrd="0" presId="urn:microsoft.com/office/officeart/2005/8/layout/radial4"/>
    <dgm:cxn modelId="{3E451FAB-83D8-469C-AA04-1461856F27AA}" type="presOf" srcId="{1DF620B8-8844-49DD-9BC7-91ACB2816755}" destId="{75D0883F-4AE4-480C-8158-908312DCD4F2}" srcOrd="0" destOrd="0" presId="urn:microsoft.com/office/officeart/2005/8/layout/radial4"/>
    <dgm:cxn modelId="{81650C8D-4A13-458F-8078-E6ADAADB628F}" srcId="{5EBCC1F6-E334-4A1A-9A11-2E9574C6E3CB}" destId="{DE8D7316-DC0E-4FD7-9E84-4D461CFFEF6A}" srcOrd="0" destOrd="0" parTransId="{32BF4D05-22DA-4569-A9F9-707AA990E7CB}" sibTransId="{CE3E3E54-9D78-4307-BBBE-E0B9D75F8345}"/>
    <dgm:cxn modelId="{F3EB8790-CEE6-48D8-B45E-D3ED4197ADC0}" type="presOf" srcId="{CEB3A677-FA1F-4E80-8DC1-B128E03CBDDC}" destId="{07B81A54-2CF8-4CC4-B47A-07507FD00DC3}" srcOrd="0" destOrd="0" presId="urn:microsoft.com/office/officeart/2005/8/layout/radial4"/>
    <dgm:cxn modelId="{516682F7-115A-408E-B41F-4EF131EFBB23}" srcId="{DE8D7316-DC0E-4FD7-9E84-4D461CFFEF6A}" destId="{F314DC7E-50B6-4010-88DD-48B6BE8F9EB1}" srcOrd="2" destOrd="0" parTransId="{1AC93C0A-1B3E-4258-B83F-CED6B3413EE4}" sibTransId="{AF5278FB-61FC-44DC-9A44-300BFB6BA3C4}"/>
    <dgm:cxn modelId="{8E184DEE-8C47-4DCB-BCFF-DC66D1501F16}" type="presParOf" srcId="{23DBEA37-C83E-4AA9-ABDF-F3B117232D55}" destId="{E1177A40-BD3A-4E87-ACC4-1EEA0BA62C4E}" srcOrd="0" destOrd="0" presId="urn:microsoft.com/office/officeart/2005/8/layout/radial4"/>
    <dgm:cxn modelId="{F909239E-E035-4C04-AB1B-A0AE5341EF69}" type="presParOf" srcId="{23DBEA37-C83E-4AA9-ABDF-F3B117232D55}" destId="{C05D44B8-E415-40E5-91E3-551F10ADACCB}" srcOrd="1" destOrd="0" presId="urn:microsoft.com/office/officeart/2005/8/layout/radial4"/>
    <dgm:cxn modelId="{E400B107-9989-4563-BEDA-02ED583529C1}" type="presParOf" srcId="{23DBEA37-C83E-4AA9-ABDF-F3B117232D55}" destId="{FCE29B4C-9684-496F-AF99-8A145B126643}" srcOrd="2" destOrd="0" presId="urn:microsoft.com/office/officeart/2005/8/layout/radial4"/>
    <dgm:cxn modelId="{B6187925-D200-4512-B6D8-436BCCAEAF0A}" type="presParOf" srcId="{23DBEA37-C83E-4AA9-ABDF-F3B117232D55}" destId="{75D0883F-4AE4-480C-8158-908312DCD4F2}" srcOrd="3" destOrd="0" presId="urn:microsoft.com/office/officeart/2005/8/layout/radial4"/>
    <dgm:cxn modelId="{72723CBA-CD76-4B50-AB14-11D2CB2126F8}" type="presParOf" srcId="{23DBEA37-C83E-4AA9-ABDF-F3B117232D55}" destId="{07B81A54-2CF8-4CC4-B47A-07507FD00DC3}" srcOrd="4" destOrd="0" presId="urn:microsoft.com/office/officeart/2005/8/layout/radial4"/>
    <dgm:cxn modelId="{3FF05F27-0AAD-4BE0-B421-79CE18877D8F}" type="presParOf" srcId="{23DBEA37-C83E-4AA9-ABDF-F3B117232D55}" destId="{5A43F145-8874-4DBA-8A8E-B82DE48C3D86}" srcOrd="5" destOrd="0" presId="urn:microsoft.com/office/officeart/2005/8/layout/radial4"/>
    <dgm:cxn modelId="{7333E64D-4D78-4594-B0C4-F23296BFD895}" type="presParOf" srcId="{23DBEA37-C83E-4AA9-ABDF-F3B117232D55}" destId="{2DABD741-5944-46FB-AD95-A286B707A0A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DC6F5-4B5A-48D1-9F81-BFCF82C33278}">
      <dsp:nvSpPr>
        <dsp:cNvPr id="0" name=""/>
        <dsp:cNvSpPr/>
      </dsp:nvSpPr>
      <dsp:spPr>
        <a:xfrm>
          <a:off x="594065" y="0"/>
          <a:ext cx="6732748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8247E-EC7B-4CE4-BFD4-735F8C333A29}">
      <dsp:nvSpPr>
        <dsp:cNvPr id="0" name=""/>
        <dsp:cNvSpPr/>
      </dsp:nvSpPr>
      <dsp:spPr>
        <a:xfrm>
          <a:off x="3061" y="1219199"/>
          <a:ext cx="1299519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Проявить активность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498" y="1282636"/>
        <a:ext cx="1172645" cy="1498726"/>
      </dsp:txXfrm>
    </dsp:sp>
    <dsp:sp modelId="{EE2C5576-F5BC-4A18-90F2-4AD6029868E1}">
      <dsp:nvSpPr>
        <dsp:cNvPr id="0" name=""/>
        <dsp:cNvSpPr/>
      </dsp:nvSpPr>
      <dsp:spPr>
        <a:xfrm>
          <a:off x="1519167" y="1219199"/>
          <a:ext cx="1299519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Ознакомиться с проектом бюджета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82604" y="1282636"/>
        <a:ext cx="1172645" cy="1498726"/>
      </dsp:txXfrm>
    </dsp:sp>
    <dsp:sp modelId="{35697151-9C4D-4C18-A471-7755B69760FB}">
      <dsp:nvSpPr>
        <dsp:cNvPr id="0" name=""/>
        <dsp:cNvSpPr/>
      </dsp:nvSpPr>
      <dsp:spPr>
        <a:xfrm>
          <a:off x="3035273" y="1219199"/>
          <a:ext cx="1299519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Написать свои предложения</a:t>
          </a:r>
          <a:endParaRPr lang="ru-RU" sz="1400" b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98710" y="1282636"/>
        <a:ext cx="1172645" cy="1498726"/>
      </dsp:txXfrm>
    </dsp:sp>
    <dsp:sp modelId="{3F104857-B0ED-4FA3-A7F8-E7B59BE6784E}">
      <dsp:nvSpPr>
        <dsp:cNvPr id="0" name=""/>
        <dsp:cNvSpPr/>
      </dsp:nvSpPr>
      <dsp:spPr>
        <a:xfrm>
          <a:off x="4551379" y="1219199"/>
          <a:ext cx="1299519" cy="162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Принять участие в публичных слушаниях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14816" y="1282636"/>
        <a:ext cx="1172645" cy="1498726"/>
      </dsp:txXfrm>
    </dsp:sp>
    <dsp:sp modelId="{45C691F2-48E3-4E9D-B428-2C6DD89CB9A1}">
      <dsp:nvSpPr>
        <dsp:cNvPr id="0" name=""/>
        <dsp:cNvSpPr/>
      </dsp:nvSpPr>
      <dsp:spPr>
        <a:xfrm>
          <a:off x="6067485" y="1219199"/>
          <a:ext cx="1850333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Проконтролировать Решение Совета депутатов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46840" y="1298554"/>
        <a:ext cx="1691623" cy="14668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F1A9C-AB24-42C7-86FC-3F65ACD96249}">
      <dsp:nvSpPr>
        <dsp:cNvPr id="0" name=""/>
        <dsp:cNvSpPr/>
      </dsp:nvSpPr>
      <dsp:spPr>
        <a:xfrm>
          <a:off x="0" y="484"/>
          <a:ext cx="7848872" cy="640531"/>
        </a:xfrm>
        <a:prstGeom prst="roundRect">
          <a:avLst/>
        </a:prstGeom>
        <a:solidFill>
          <a:srgbClr val="6FE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31752"/>
        <a:ext cx="7786336" cy="577995"/>
      </dsp:txXfrm>
    </dsp:sp>
    <dsp:sp modelId="{518A02E0-9D1E-462C-9ED8-F9CD4EFB496F}">
      <dsp:nvSpPr>
        <dsp:cNvPr id="0" name=""/>
        <dsp:cNvSpPr/>
      </dsp:nvSpPr>
      <dsp:spPr>
        <a:xfrm>
          <a:off x="0" y="649495"/>
          <a:ext cx="7848872" cy="640531"/>
        </a:xfrm>
        <a:prstGeom prst="roundRect">
          <a:avLst/>
        </a:prstGeom>
        <a:solidFill>
          <a:srgbClr val="E1FB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разработка прогноза социально-экономического развития;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разработка новых и корректировка действующих муниципальных программ;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составление бюджета Малокарачаевского муниципального района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680763"/>
        <a:ext cx="7786336" cy="577995"/>
      </dsp:txXfrm>
    </dsp:sp>
    <dsp:sp modelId="{C10A7DD3-7994-4E2A-B1DC-E3D98A64DE51}">
      <dsp:nvSpPr>
        <dsp:cNvPr id="0" name=""/>
        <dsp:cNvSpPr/>
      </dsp:nvSpPr>
      <dsp:spPr>
        <a:xfrm>
          <a:off x="0" y="1298506"/>
          <a:ext cx="7848872" cy="640531"/>
        </a:xfrm>
        <a:prstGeom prst="roundRect">
          <a:avLst/>
        </a:prstGeom>
        <a:solidFill>
          <a:srgbClr val="6FE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 и его утверждение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1329774"/>
        <a:ext cx="7786336" cy="577995"/>
      </dsp:txXfrm>
    </dsp:sp>
    <dsp:sp modelId="{2D3220FB-C090-412C-8165-3CAC2DA7201D}">
      <dsp:nvSpPr>
        <dsp:cNvPr id="0" name=""/>
        <dsp:cNvSpPr/>
      </dsp:nvSpPr>
      <dsp:spPr>
        <a:xfrm>
          <a:off x="0" y="1947517"/>
          <a:ext cx="7848872" cy="640531"/>
        </a:xfrm>
        <a:prstGeom prst="roundRect">
          <a:avLst/>
        </a:prstGeom>
        <a:solidFill>
          <a:srgbClr val="E1FB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внесение Проекта решения о бюджете района на рассмотрение в Совет Малокарачаевского муниципального района;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рассмотрение Проекта решения о бюджете района Советом Малокарачаевского муниципального района;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утверждение бюджета Малокарачаевского муниципального района;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опубликование в СМИ решения об утверждении бюджета Малокарачаевского муниципального района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1978785"/>
        <a:ext cx="7786336" cy="577995"/>
      </dsp:txXfrm>
    </dsp:sp>
    <dsp:sp modelId="{958A31F5-7628-48A8-B911-6C45ED7EE044}">
      <dsp:nvSpPr>
        <dsp:cNvPr id="0" name=""/>
        <dsp:cNvSpPr/>
      </dsp:nvSpPr>
      <dsp:spPr>
        <a:xfrm>
          <a:off x="0" y="2596527"/>
          <a:ext cx="7848872" cy="640531"/>
        </a:xfrm>
        <a:prstGeom prst="roundRect">
          <a:avLst/>
        </a:prstGeom>
        <a:solidFill>
          <a:srgbClr val="6FE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2627795"/>
        <a:ext cx="7786336" cy="577995"/>
      </dsp:txXfrm>
    </dsp:sp>
    <dsp:sp modelId="{8E70D869-282B-4117-BDAF-41E46FD0396E}">
      <dsp:nvSpPr>
        <dsp:cNvPr id="0" name=""/>
        <dsp:cNvSpPr/>
      </dsp:nvSpPr>
      <dsp:spPr>
        <a:xfrm>
          <a:off x="0" y="3245538"/>
          <a:ext cx="7848872" cy="640531"/>
        </a:xfrm>
        <a:prstGeom prst="roundRect">
          <a:avLst/>
        </a:prstGeom>
        <a:solidFill>
          <a:srgbClr val="E1FB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исполнение бюджета Малокарачаевского муниципального района;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внесение изменений и дополнений в бюджет Малокарачаевского муниципального района в процессе исполнения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3276806"/>
        <a:ext cx="7786336" cy="577995"/>
      </dsp:txXfrm>
    </dsp:sp>
    <dsp:sp modelId="{9865C92D-36E3-42F7-9F42-06C431842D6F}">
      <dsp:nvSpPr>
        <dsp:cNvPr id="0" name=""/>
        <dsp:cNvSpPr/>
      </dsp:nvSpPr>
      <dsp:spPr>
        <a:xfrm>
          <a:off x="0" y="3894549"/>
          <a:ext cx="7848872" cy="640531"/>
        </a:xfrm>
        <a:prstGeom prst="roundRect">
          <a:avLst/>
        </a:prstGeom>
        <a:solidFill>
          <a:srgbClr val="6FE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Составление и рассмотрение отчета об исполнении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3925817"/>
        <a:ext cx="7786336" cy="577995"/>
      </dsp:txXfrm>
    </dsp:sp>
    <dsp:sp modelId="{C0BC2A0D-4E36-4BBA-8C28-94B40E8F4E65}">
      <dsp:nvSpPr>
        <dsp:cNvPr id="0" name=""/>
        <dsp:cNvSpPr/>
      </dsp:nvSpPr>
      <dsp:spPr>
        <a:xfrm>
          <a:off x="0" y="4543560"/>
          <a:ext cx="7848872" cy="640531"/>
        </a:xfrm>
        <a:prstGeom prst="roundRect">
          <a:avLst/>
        </a:prstGeom>
        <a:solidFill>
          <a:srgbClr val="E1FB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составление отчета об исполнении бюджета Малокарачаевского муниципального района;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рассмотрение Отчета об исполнении бюджета Советом Малокарачаевского муниципального района;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утверждение отчета об исполнении бюджета Малокарачаевского муниципального района;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опубликование в СМИ отчета об исполнении бюджета Малокарачаевского муниципального района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268" y="4574828"/>
        <a:ext cx="7786336" cy="5779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8DEA4-CAB7-4063-B857-2FAAFCD0EE7C}">
      <dsp:nvSpPr>
        <dsp:cNvPr id="0" name=""/>
        <dsp:cNvSpPr/>
      </dsp:nvSpPr>
      <dsp:spPr>
        <a:xfrm>
          <a:off x="892249" y="2565757"/>
          <a:ext cx="634348" cy="2310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174" y="0"/>
              </a:lnTo>
              <a:lnTo>
                <a:pt x="317174" y="2310009"/>
              </a:lnTo>
              <a:lnTo>
                <a:pt x="634348" y="23100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49535" y="3660873"/>
        <a:ext cx="119776" cy="119776"/>
      </dsp:txXfrm>
    </dsp:sp>
    <dsp:sp modelId="{EDFE1978-C144-4F55-B5C2-2D406439BAF2}">
      <dsp:nvSpPr>
        <dsp:cNvPr id="0" name=""/>
        <dsp:cNvSpPr/>
      </dsp:nvSpPr>
      <dsp:spPr>
        <a:xfrm>
          <a:off x="892249" y="2565757"/>
          <a:ext cx="634348" cy="1730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174" y="0"/>
              </a:lnTo>
              <a:lnTo>
                <a:pt x="317174" y="1730138"/>
              </a:lnTo>
              <a:lnTo>
                <a:pt x="634348" y="17301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63354" y="3384757"/>
        <a:ext cx="92138" cy="92138"/>
      </dsp:txXfrm>
    </dsp:sp>
    <dsp:sp modelId="{1CAEE55D-8F81-41B8-A47E-B7C0D612864E}">
      <dsp:nvSpPr>
        <dsp:cNvPr id="0" name=""/>
        <dsp:cNvSpPr/>
      </dsp:nvSpPr>
      <dsp:spPr>
        <a:xfrm>
          <a:off x="892249" y="2565757"/>
          <a:ext cx="634348" cy="1150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174" y="0"/>
              </a:lnTo>
              <a:lnTo>
                <a:pt x="317174" y="1150268"/>
              </a:lnTo>
              <a:lnTo>
                <a:pt x="634348" y="11502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76583" y="3108051"/>
        <a:ext cx="65679" cy="65679"/>
      </dsp:txXfrm>
    </dsp:sp>
    <dsp:sp modelId="{A8543628-416E-4C30-A751-18C4C5B38CE3}">
      <dsp:nvSpPr>
        <dsp:cNvPr id="0" name=""/>
        <dsp:cNvSpPr/>
      </dsp:nvSpPr>
      <dsp:spPr>
        <a:xfrm>
          <a:off x="892249" y="2565757"/>
          <a:ext cx="634348" cy="5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7174" y="0"/>
              </a:lnTo>
              <a:lnTo>
                <a:pt x="317174" y="570397"/>
              </a:lnTo>
              <a:lnTo>
                <a:pt x="634348" y="5703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8096" y="2829628"/>
        <a:ext cx="42654" cy="42654"/>
      </dsp:txXfrm>
    </dsp:sp>
    <dsp:sp modelId="{90225959-A8EC-4A65-9BC1-BE9AE2269998}">
      <dsp:nvSpPr>
        <dsp:cNvPr id="0" name=""/>
        <dsp:cNvSpPr/>
      </dsp:nvSpPr>
      <dsp:spPr>
        <a:xfrm>
          <a:off x="892249" y="2510564"/>
          <a:ext cx="6343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193"/>
              </a:moveTo>
              <a:lnTo>
                <a:pt x="317174" y="55193"/>
              </a:lnTo>
              <a:lnTo>
                <a:pt x="317174" y="45720"/>
              </a:lnTo>
              <a:lnTo>
                <a:pt x="634348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93563" y="2540423"/>
        <a:ext cx="31720" cy="31720"/>
      </dsp:txXfrm>
    </dsp:sp>
    <dsp:sp modelId="{6F2CE294-D4C0-46C1-93EC-84B6E6E44FC4}">
      <dsp:nvSpPr>
        <dsp:cNvPr id="0" name=""/>
        <dsp:cNvSpPr/>
      </dsp:nvSpPr>
      <dsp:spPr>
        <a:xfrm>
          <a:off x="892249" y="1976413"/>
          <a:ext cx="634348" cy="589343"/>
        </a:xfrm>
        <a:custGeom>
          <a:avLst/>
          <a:gdLst/>
          <a:ahLst/>
          <a:cxnLst/>
          <a:rect l="0" t="0" r="0" b="0"/>
          <a:pathLst>
            <a:path>
              <a:moveTo>
                <a:pt x="0" y="589343"/>
              </a:moveTo>
              <a:lnTo>
                <a:pt x="317174" y="589343"/>
              </a:lnTo>
              <a:lnTo>
                <a:pt x="317174" y="0"/>
              </a:lnTo>
              <a:lnTo>
                <a:pt x="634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87776" y="2249438"/>
        <a:ext cx="43293" cy="43293"/>
      </dsp:txXfrm>
    </dsp:sp>
    <dsp:sp modelId="{91DA21AC-81FC-4271-95EC-8A79755F5AC9}">
      <dsp:nvSpPr>
        <dsp:cNvPr id="0" name=""/>
        <dsp:cNvSpPr/>
      </dsp:nvSpPr>
      <dsp:spPr>
        <a:xfrm>
          <a:off x="892249" y="1396542"/>
          <a:ext cx="634348" cy="1169214"/>
        </a:xfrm>
        <a:custGeom>
          <a:avLst/>
          <a:gdLst/>
          <a:ahLst/>
          <a:cxnLst/>
          <a:rect l="0" t="0" r="0" b="0"/>
          <a:pathLst>
            <a:path>
              <a:moveTo>
                <a:pt x="0" y="1169214"/>
              </a:moveTo>
              <a:lnTo>
                <a:pt x="317174" y="1169214"/>
              </a:lnTo>
              <a:lnTo>
                <a:pt x="317174" y="0"/>
              </a:lnTo>
              <a:lnTo>
                <a:pt x="634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76168" y="1947894"/>
        <a:ext cx="66510" cy="66510"/>
      </dsp:txXfrm>
    </dsp:sp>
    <dsp:sp modelId="{51C19C1B-D5FD-487D-80CF-FA9DB3A30F89}">
      <dsp:nvSpPr>
        <dsp:cNvPr id="0" name=""/>
        <dsp:cNvSpPr/>
      </dsp:nvSpPr>
      <dsp:spPr>
        <a:xfrm>
          <a:off x="892249" y="816672"/>
          <a:ext cx="634348" cy="1749085"/>
        </a:xfrm>
        <a:custGeom>
          <a:avLst/>
          <a:gdLst/>
          <a:ahLst/>
          <a:cxnLst/>
          <a:rect l="0" t="0" r="0" b="0"/>
          <a:pathLst>
            <a:path>
              <a:moveTo>
                <a:pt x="0" y="1749085"/>
              </a:moveTo>
              <a:lnTo>
                <a:pt x="317174" y="1749085"/>
              </a:lnTo>
              <a:lnTo>
                <a:pt x="317174" y="0"/>
              </a:lnTo>
              <a:lnTo>
                <a:pt x="634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162909" y="1644700"/>
        <a:ext cx="93028" cy="93028"/>
      </dsp:txXfrm>
    </dsp:sp>
    <dsp:sp modelId="{64BA861F-FEDF-4242-9799-AB3D64121EF5}">
      <dsp:nvSpPr>
        <dsp:cNvPr id="0" name=""/>
        <dsp:cNvSpPr/>
      </dsp:nvSpPr>
      <dsp:spPr>
        <a:xfrm>
          <a:off x="892249" y="236801"/>
          <a:ext cx="634348" cy="2328955"/>
        </a:xfrm>
        <a:custGeom>
          <a:avLst/>
          <a:gdLst/>
          <a:ahLst/>
          <a:cxnLst/>
          <a:rect l="0" t="0" r="0" b="0"/>
          <a:pathLst>
            <a:path>
              <a:moveTo>
                <a:pt x="0" y="2328955"/>
              </a:moveTo>
              <a:lnTo>
                <a:pt x="317174" y="2328955"/>
              </a:lnTo>
              <a:lnTo>
                <a:pt x="317174" y="0"/>
              </a:lnTo>
              <a:lnTo>
                <a:pt x="63434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149078" y="1340934"/>
        <a:ext cx="120690" cy="120690"/>
      </dsp:txXfrm>
    </dsp:sp>
    <dsp:sp modelId="{7CC3A541-9892-4C64-9555-BB8DF28EAD9D}">
      <dsp:nvSpPr>
        <dsp:cNvPr id="0" name=""/>
        <dsp:cNvSpPr/>
      </dsp:nvSpPr>
      <dsp:spPr>
        <a:xfrm rot="16200000">
          <a:off x="-1310773" y="2119632"/>
          <a:ext cx="3513796" cy="892249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налоговой политики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310773" y="2119632"/>
        <a:ext cx="3513796" cy="892249"/>
      </dsp:txXfrm>
    </dsp:sp>
    <dsp:sp modelId="{794D30F4-2E43-481A-8739-CE1E48CEEAF9}">
      <dsp:nvSpPr>
        <dsp:cNvPr id="0" name=""/>
        <dsp:cNvSpPr/>
      </dsp:nvSpPr>
      <dsp:spPr>
        <a:xfrm>
          <a:off x="1526597" y="4853"/>
          <a:ext cx="5785810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усиление политики обоснованности и эффективности применения налоговых льгот, по местным налогам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4853"/>
        <a:ext cx="5785810" cy="463896"/>
      </dsp:txXfrm>
    </dsp:sp>
    <dsp:sp modelId="{BD89061D-EC30-4813-B4DA-F1CA63D40632}">
      <dsp:nvSpPr>
        <dsp:cNvPr id="0" name=""/>
        <dsp:cNvSpPr/>
      </dsp:nvSpPr>
      <dsp:spPr>
        <a:xfrm>
          <a:off x="1526597" y="584723"/>
          <a:ext cx="5792642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увеличение налоговой базы Малокарачаевского муниципального района за счет регистрации в районе крупных налогоплательщиков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584723"/>
        <a:ext cx="5792642" cy="463896"/>
      </dsp:txXfrm>
    </dsp:sp>
    <dsp:sp modelId="{921AB20D-F012-4481-BE3D-A0A51334B448}">
      <dsp:nvSpPr>
        <dsp:cNvPr id="0" name=""/>
        <dsp:cNvSpPr/>
      </dsp:nvSpPr>
      <dsp:spPr>
        <a:xfrm>
          <a:off x="1526597" y="1164594"/>
          <a:ext cx="5839187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взаимовыгодное сотрудничество с организациями, формирующими налоговый потенциал района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1164594"/>
        <a:ext cx="5839187" cy="463896"/>
      </dsp:txXfrm>
    </dsp:sp>
    <dsp:sp modelId="{53A7B0ED-0CFC-4957-B120-FD591DDF19FA}">
      <dsp:nvSpPr>
        <dsp:cNvPr id="0" name=""/>
        <dsp:cNvSpPr/>
      </dsp:nvSpPr>
      <dsp:spPr>
        <a:xfrm>
          <a:off x="1526597" y="1744465"/>
          <a:ext cx="5839187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методов налогового администрирования, повышение уровня ответственности главных администраторов доходов за качественное прогнозирование доходов бюджета 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1744465"/>
        <a:ext cx="5839187" cy="463896"/>
      </dsp:txXfrm>
    </dsp:sp>
    <dsp:sp modelId="{DB7C69ED-2D4A-4A7B-B421-912C1E2C5339}">
      <dsp:nvSpPr>
        <dsp:cNvPr id="0" name=""/>
        <dsp:cNvSpPr/>
      </dsp:nvSpPr>
      <dsp:spPr>
        <a:xfrm>
          <a:off x="1526597" y="2324335"/>
          <a:ext cx="5839187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выполнение в полном объеме утвержденных годовых назначений по доходам местный бюджет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2324335"/>
        <a:ext cx="5839187" cy="463896"/>
      </dsp:txXfrm>
    </dsp:sp>
    <dsp:sp modelId="{110B76C7-A84B-433C-802B-1CCB852CE751}">
      <dsp:nvSpPr>
        <dsp:cNvPr id="0" name=""/>
        <dsp:cNvSpPr/>
      </dsp:nvSpPr>
      <dsp:spPr>
        <a:xfrm>
          <a:off x="1526597" y="2904206"/>
          <a:ext cx="5848225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усиление контроля за соблюдением законодательства в области платежной дисциплины, легализации заработной платы, устранения нарушений по уплате страховых взносов в государственные внебюджетные фонды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2904206"/>
        <a:ext cx="5848225" cy="463896"/>
      </dsp:txXfrm>
    </dsp:sp>
    <dsp:sp modelId="{B5259940-8A10-489B-BA40-1C430EECBFCC}">
      <dsp:nvSpPr>
        <dsp:cNvPr id="0" name=""/>
        <dsp:cNvSpPr/>
      </dsp:nvSpPr>
      <dsp:spPr>
        <a:xfrm>
          <a:off x="1526597" y="3484077"/>
          <a:ext cx="5848225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предотвращение уклонения от уплаты налогов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3484077"/>
        <a:ext cx="5848225" cy="463896"/>
      </dsp:txXfrm>
    </dsp:sp>
    <dsp:sp modelId="{F0AF103F-296A-4A3B-AE82-D7B6927E6241}">
      <dsp:nvSpPr>
        <dsp:cNvPr id="0" name=""/>
        <dsp:cNvSpPr/>
      </dsp:nvSpPr>
      <dsp:spPr>
        <a:xfrm>
          <a:off x="1526597" y="4063947"/>
          <a:ext cx="5830042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муниципальным имуществом посредством выявления неиспользуемых и (или) неэффективно используемых основных фондов и принятие мер по их перепрофилированию, продаже или предоставлению в аренду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4063947"/>
        <a:ext cx="5830042" cy="463896"/>
      </dsp:txXfrm>
    </dsp:sp>
    <dsp:sp modelId="{D021F4B2-E66C-4C35-BA67-6D2B33DB77C5}">
      <dsp:nvSpPr>
        <dsp:cNvPr id="0" name=""/>
        <dsp:cNvSpPr/>
      </dsp:nvSpPr>
      <dsp:spPr>
        <a:xfrm>
          <a:off x="1526597" y="4643818"/>
          <a:ext cx="5826771" cy="46389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расширение практики применения самообложения граждан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26597" y="4643818"/>
        <a:ext cx="5826771" cy="463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E1978-C144-4F55-B5C2-2D406439BAF2}">
      <dsp:nvSpPr>
        <dsp:cNvPr id="0" name=""/>
        <dsp:cNvSpPr/>
      </dsp:nvSpPr>
      <dsp:spPr>
        <a:xfrm>
          <a:off x="973362" y="2566618"/>
          <a:ext cx="341796" cy="2203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98" y="0"/>
              </a:lnTo>
              <a:lnTo>
                <a:pt x="170898" y="2203717"/>
              </a:lnTo>
              <a:lnTo>
                <a:pt x="341796" y="220371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088509" y="3612725"/>
        <a:ext cx="111503" cy="111503"/>
      </dsp:txXfrm>
    </dsp:sp>
    <dsp:sp modelId="{1CAEE55D-8F81-41B8-A47E-B7C0D612864E}">
      <dsp:nvSpPr>
        <dsp:cNvPr id="0" name=""/>
        <dsp:cNvSpPr/>
      </dsp:nvSpPr>
      <dsp:spPr>
        <a:xfrm>
          <a:off x="973362" y="2566618"/>
          <a:ext cx="341796" cy="1571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98" y="0"/>
              </a:lnTo>
              <a:lnTo>
                <a:pt x="170898" y="1571130"/>
              </a:lnTo>
              <a:lnTo>
                <a:pt x="341796" y="15711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4063" y="3311986"/>
        <a:ext cx="80393" cy="80393"/>
      </dsp:txXfrm>
    </dsp:sp>
    <dsp:sp modelId="{A8543628-416E-4C30-A751-18C4C5B38CE3}">
      <dsp:nvSpPr>
        <dsp:cNvPr id="0" name=""/>
        <dsp:cNvSpPr/>
      </dsp:nvSpPr>
      <dsp:spPr>
        <a:xfrm>
          <a:off x="973362" y="2566618"/>
          <a:ext cx="341796" cy="93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98" y="0"/>
              </a:lnTo>
              <a:lnTo>
                <a:pt x="170898" y="938544"/>
              </a:lnTo>
              <a:lnTo>
                <a:pt x="341796" y="9385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9289" y="3010919"/>
        <a:ext cx="49942" cy="49942"/>
      </dsp:txXfrm>
    </dsp:sp>
    <dsp:sp modelId="{90225959-A8EC-4A65-9BC1-BE9AE2269998}">
      <dsp:nvSpPr>
        <dsp:cNvPr id="0" name=""/>
        <dsp:cNvSpPr/>
      </dsp:nvSpPr>
      <dsp:spPr>
        <a:xfrm>
          <a:off x="973362" y="2566618"/>
          <a:ext cx="341796" cy="3059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898" y="0"/>
              </a:lnTo>
              <a:lnTo>
                <a:pt x="170898" y="305958"/>
              </a:lnTo>
              <a:lnTo>
                <a:pt x="341796" y="305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2792" y="2708129"/>
        <a:ext cx="22936" cy="22936"/>
      </dsp:txXfrm>
    </dsp:sp>
    <dsp:sp modelId="{6F2CE294-D4C0-46C1-93EC-84B6E6E44FC4}">
      <dsp:nvSpPr>
        <dsp:cNvPr id="0" name=""/>
        <dsp:cNvSpPr/>
      </dsp:nvSpPr>
      <dsp:spPr>
        <a:xfrm>
          <a:off x="973362" y="2239990"/>
          <a:ext cx="341796" cy="326627"/>
        </a:xfrm>
        <a:custGeom>
          <a:avLst/>
          <a:gdLst/>
          <a:ahLst/>
          <a:cxnLst/>
          <a:rect l="0" t="0" r="0" b="0"/>
          <a:pathLst>
            <a:path>
              <a:moveTo>
                <a:pt x="0" y="326627"/>
              </a:moveTo>
              <a:lnTo>
                <a:pt x="170898" y="326627"/>
              </a:lnTo>
              <a:lnTo>
                <a:pt x="170898" y="0"/>
              </a:lnTo>
              <a:lnTo>
                <a:pt x="3417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32441" y="2391485"/>
        <a:ext cx="23638" cy="23638"/>
      </dsp:txXfrm>
    </dsp:sp>
    <dsp:sp modelId="{91DA21AC-81FC-4271-95EC-8A79755F5AC9}">
      <dsp:nvSpPr>
        <dsp:cNvPr id="0" name=""/>
        <dsp:cNvSpPr/>
      </dsp:nvSpPr>
      <dsp:spPr>
        <a:xfrm>
          <a:off x="973362" y="1607404"/>
          <a:ext cx="341796" cy="959213"/>
        </a:xfrm>
        <a:custGeom>
          <a:avLst/>
          <a:gdLst/>
          <a:ahLst/>
          <a:cxnLst/>
          <a:rect l="0" t="0" r="0" b="0"/>
          <a:pathLst>
            <a:path>
              <a:moveTo>
                <a:pt x="0" y="959213"/>
              </a:moveTo>
              <a:lnTo>
                <a:pt x="170898" y="959213"/>
              </a:lnTo>
              <a:lnTo>
                <a:pt x="170898" y="0"/>
              </a:lnTo>
              <a:lnTo>
                <a:pt x="3417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8803" y="2061554"/>
        <a:ext cx="50914" cy="50914"/>
      </dsp:txXfrm>
    </dsp:sp>
    <dsp:sp modelId="{51C19C1B-D5FD-487D-80CF-FA9DB3A30F89}">
      <dsp:nvSpPr>
        <dsp:cNvPr id="0" name=""/>
        <dsp:cNvSpPr/>
      </dsp:nvSpPr>
      <dsp:spPr>
        <a:xfrm>
          <a:off x="973362" y="974818"/>
          <a:ext cx="341796" cy="1591799"/>
        </a:xfrm>
        <a:custGeom>
          <a:avLst/>
          <a:gdLst/>
          <a:ahLst/>
          <a:cxnLst/>
          <a:rect l="0" t="0" r="0" b="0"/>
          <a:pathLst>
            <a:path>
              <a:moveTo>
                <a:pt x="0" y="1591799"/>
              </a:moveTo>
              <a:lnTo>
                <a:pt x="170898" y="1591799"/>
              </a:lnTo>
              <a:lnTo>
                <a:pt x="170898" y="0"/>
              </a:lnTo>
              <a:lnTo>
                <a:pt x="3417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03558" y="1730016"/>
        <a:ext cx="81404" cy="81404"/>
      </dsp:txXfrm>
    </dsp:sp>
    <dsp:sp modelId="{64BA861F-FEDF-4242-9799-AB3D64121EF5}">
      <dsp:nvSpPr>
        <dsp:cNvPr id="0" name=""/>
        <dsp:cNvSpPr/>
      </dsp:nvSpPr>
      <dsp:spPr>
        <a:xfrm>
          <a:off x="973362" y="342232"/>
          <a:ext cx="341796" cy="2224386"/>
        </a:xfrm>
        <a:custGeom>
          <a:avLst/>
          <a:gdLst/>
          <a:ahLst/>
          <a:cxnLst/>
          <a:rect l="0" t="0" r="0" b="0"/>
          <a:pathLst>
            <a:path>
              <a:moveTo>
                <a:pt x="0" y="2224386"/>
              </a:moveTo>
              <a:lnTo>
                <a:pt x="170898" y="2224386"/>
              </a:lnTo>
              <a:lnTo>
                <a:pt x="170898" y="0"/>
              </a:lnTo>
              <a:lnTo>
                <a:pt x="3417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087998" y="1398163"/>
        <a:ext cx="112524" cy="112524"/>
      </dsp:txXfrm>
    </dsp:sp>
    <dsp:sp modelId="{7CC3A541-9892-4C64-9555-BB8DF28EAD9D}">
      <dsp:nvSpPr>
        <dsp:cNvPr id="0" name=""/>
        <dsp:cNvSpPr/>
      </dsp:nvSpPr>
      <dsp:spPr>
        <a:xfrm rot="16200000">
          <a:off x="-1429934" y="2079937"/>
          <a:ext cx="3833232" cy="973362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Задачи бюджетной политики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429934" y="2079937"/>
        <a:ext cx="3833232" cy="973362"/>
      </dsp:txXfrm>
    </dsp:sp>
    <dsp:sp modelId="{794D30F4-2E43-481A-8739-CE1E48CEEAF9}">
      <dsp:nvSpPr>
        <dsp:cNvPr id="0" name=""/>
        <dsp:cNvSpPr/>
      </dsp:nvSpPr>
      <dsp:spPr>
        <a:xfrm>
          <a:off x="1315158" y="89197"/>
          <a:ext cx="6323594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обеспечение сбалансированности и долгосрочной устойчивости бюджета района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89197"/>
        <a:ext cx="6323594" cy="506068"/>
      </dsp:txXfrm>
    </dsp:sp>
    <dsp:sp modelId="{BD89061D-EC30-4813-B4DA-F1CA63D40632}">
      <dsp:nvSpPr>
        <dsp:cNvPr id="0" name=""/>
        <dsp:cNvSpPr/>
      </dsp:nvSpPr>
      <dsp:spPr>
        <a:xfrm>
          <a:off x="1315158" y="721784"/>
          <a:ext cx="6322715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полное исполнение действующих социально значимых расходных обязательств, недопущение принятия новых расходных обязательств, не обеспеченных доходными источниками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721784"/>
        <a:ext cx="6322715" cy="506068"/>
      </dsp:txXfrm>
    </dsp:sp>
    <dsp:sp modelId="{921AB20D-F012-4481-BE3D-A0A51334B448}">
      <dsp:nvSpPr>
        <dsp:cNvPr id="0" name=""/>
        <dsp:cNvSpPr/>
      </dsp:nvSpPr>
      <dsp:spPr>
        <a:xfrm>
          <a:off x="1315158" y="1354370"/>
          <a:ext cx="6370022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качества бюджетного планирования путем последовательного перехода на долгосрочное планирование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1354370"/>
        <a:ext cx="6370022" cy="506068"/>
      </dsp:txXfrm>
    </dsp:sp>
    <dsp:sp modelId="{53A7B0ED-0CFC-4957-B120-FD591DDF19FA}">
      <dsp:nvSpPr>
        <dsp:cNvPr id="0" name=""/>
        <dsp:cNvSpPr/>
      </dsp:nvSpPr>
      <dsp:spPr>
        <a:xfrm>
          <a:off x="1315158" y="1986956"/>
          <a:ext cx="6370022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реализацию приоритетных направлений социально-экономического развития, установленных Указами Президента Российской Федерации от 7 мая 2012 года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1986956"/>
        <a:ext cx="6370022" cy="506068"/>
      </dsp:txXfrm>
    </dsp:sp>
    <dsp:sp modelId="{DB7C69ED-2D4A-4A7B-B421-912C1E2C5339}">
      <dsp:nvSpPr>
        <dsp:cNvPr id="0" name=""/>
        <dsp:cNvSpPr/>
      </dsp:nvSpPr>
      <dsp:spPr>
        <a:xfrm>
          <a:off x="1315158" y="2619542"/>
          <a:ext cx="6370022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качества и эффективности оказания муниципальных услуг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2619542"/>
        <a:ext cx="6370022" cy="506068"/>
      </dsp:txXfrm>
    </dsp:sp>
    <dsp:sp modelId="{110B76C7-A84B-433C-802B-1CCB852CE751}">
      <dsp:nvSpPr>
        <dsp:cNvPr id="0" name=""/>
        <dsp:cNvSpPr/>
      </dsp:nvSpPr>
      <dsp:spPr>
        <a:xfrm>
          <a:off x="1315158" y="3252128"/>
          <a:ext cx="6379882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качества финансового контроля в управлении бюджетным процессом, в том числе внутреннего финансового контроля и внутреннего финансового аудита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3252128"/>
        <a:ext cx="6379882" cy="506068"/>
      </dsp:txXfrm>
    </dsp:sp>
    <dsp:sp modelId="{B5259940-8A10-489B-BA40-1C430EECBFCC}">
      <dsp:nvSpPr>
        <dsp:cNvPr id="0" name=""/>
        <dsp:cNvSpPr/>
      </dsp:nvSpPr>
      <dsp:spPr>
        <a:xfrm>
          <a:off x="1315158" y="3884714"/>
          <a:ext cx="6379882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совершенствование и дальнейшее развитие программно-целевых инструментов бюджетного планирования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3884714"/>
        <a:ext cx="6379882" cy="506068"/>
      </dsp:txXfrm>
    </dsp:sp>
    <dsp:sp modelId="{F0AF103F-296A-4A3B-AE82-D7B6927E6241}">
      <dsp:nvSpPr>
        <dsp:cNvPr id="0" name=""/>
        <dsp:cNvSpPr/>
      </dsp:nvSpPr>
      <dsp:spPr>
        <a:xfrm>
          <a:off x="1315158" y="4517301"/>
          <a:ext cx="6360046" cy="50606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повышение качества и доступности информации о районном бюджете для граждан</a:t>
          </a:r>
          <a:endParaRPr lang="ru-RU" sz="1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15158" y="4517301"/>
        <a:ext cx="6360046" cy="5060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4486F-190A-45FC-AB7F-78B8C738B096}">
      <dsp:nvSpPr>
        <dsp:cNvPr id="0" name=""/>
        <dsp:cNvSpPr/>
      </dsp:nvSpPr>
      <dsp:spPr>
        <a:xfrm>
          <a:off x="2317" y="316881"/>
          <a:ext cx="2259813" cy="9039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17" y="316881"/>
        <a:ext cx="2259813" cy="903925"/>
      </dsp:txXfrm>
    </dsp:sp>
    <dsp:sp modelId="{C1F4980E-2678-41FE-B8E5-D389BF6CB02C}">
      <dsp:nvSpPr>
        <dsp:cNvPr id="0" name=""/>
        <dsp:cNvSpPr/>
      </dsp:nvSpPr>
      <dsp:spPr>
        <a:xfrm>
          <a:off x="2317" y="1220806"/>
          <a:ext cx="2259813" cy="28547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акцизы по подакцизным товарам;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единый сельскохозяйственный налог;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налога на имущество организаций;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7" y="1220806"/>
        <a:ext cx="2259813" cy="2854799"/>
      </dsp:txXfrm>
    </dsp:sp>
    <dsp:sp modelId="{1F53B726-CED8-4B76-B5F3-313BF8E4F17C}">
      <dsp:nvSpPr>
        <dsp:cNvPr id="0" name=""/>
        <dsp:cNvSpPr/>
      </dsp:nvSpPr>
      <dsp:spPr>
        <a:xfrm>
          <a:off x="2578505" y="316881"/>
          <a:ext cx="2259813" cy="903925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8505" y="316881"/>
        <a:ext cx="2259813" cy="903925"/>
      </dsp:txXfrm>
    </dsp:sp>
    <dsp:sp modelId="{9CE209A3-CB5A-480B-94D4-87044432F750}">
      <dsp:nvSpPr>
        <dsp:cNvPr id="0" name=""/>
        <dsp:cNvSpPr/>
      </dsp:nvSpPr>
      <dsp:spPr>
        <a:xfrm>
          <a:off x="2578505" y="1220806"/>
          <a:ext cx="2259813" cy="2854799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оказания платных услуг;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земельных участков;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денежные взыскания штрафы;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8505" y="1220806"/>
        <a:ext cx="2259813" cy="2854799"/>
      </dsp:txXfrm>
    </dsp:sp>
    <dsp:sp modelId="{9E5B1727-DDC3-4A6B-BBDC-4A4E4F91634D}">
      <dsp:nvSpPr>
        <dsp:cNvPr id="0" name=""/>
        <dsp:cNvSpPr/>
      </dsp:nvSpPr>
      <dsp:spPr>
        <a:xfrm>
          <a:off x="5154692" y="316881"/>
          <a:ext cx="2259813" cy="903925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4692" y="316881"/>
        <a:ext cx="2259813" cy="903925"/>
      </dsp:txXfrm>
    </dsp:sp>
    <dsp:sp modelId="{AF1AC808-E517-4136-B73C-046CAAE22C33}">
      <dsp:nvSpPr>
        <dsp:cNvPr id="0" name=""/>
        <dsp:cNvSpPr/>
      </dsp:nvSpPr>
      <dsp:spPr>
        <a:xfrm>
          <a:off x="5154692" y="1220806"/>
          <a:ext cx="2259813" cy="285479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бюджетам бюджетной системы РФ;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РФ;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РФ;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трансферты;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безвозмездные поступления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54692" y="1220806"/>
        <a:ext cx="2259813" cy="2854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230AC-F1BC-474B-945E-4F33BF5FEBDB}">
      <dsp:nvSpPr>
        <dsp:cNvPr id="0" name=""/>
        <dsp:cNvSpPr/>
      </dsp:nvSpPr>
      <dsp:spPr>
        <a:xfrm>
          <a:off x="0" y="0"/>
          <a:ext cx="5976663" cy="43056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муниципальных бюджетов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018" y="21018"/>
        <a:ext cx="5934627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C94DD-6CC3-4E47-AA3E-12EF48DBAFDE}">
      <dsp:nvSpPr>
        <dsp:cNvPr id="0" name=""/>
        <dsp:cNvSpPr/>
      </dsp:nvSpPr>
      <dsp:spPr>
        <a:xfrm>
          <a:off x="0" y="0"/>
          <a:ext cx="4038600" cy="6147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Общегосударственные вопросы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0"/>
        <a:ext cx="3169402" cy="614775"/>
      </dsp:txXfrm>
    </dsp:sp>
    <dsp:sp modelId="{51B61C79-C229-4BA7-8ED8-6F18B078E5BE}">
      <dsp:nvSpPr>
        <dsp:cNvPr id="0" name=""/>
        <dsp:cNvSpPr/>
      </dsp:nvSpPr>
      <dsp:spPr>
        <a:xfrm>
          <a:off x="61477" y="61477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107D9-F794-41E0-A2CF-0E342F126B66}">
      <dsp:nvSpPr>
        <dsp:cNvPr id="0" name=""/>
        <dsp:cNvSpPr/>
      </dsp:nvSpPr>
      <dsp:spPr>
        <a:xfrm>
          <a:off x="0" y="676252"/>
          <a:ext cx="4038600" cy="614775"/>
        </a:xfrm>
        <a:prstGeom prst="roundRect">
          <a:avLst>
            <a:gd name="adj" fmla="val 10000"/>
          </a:avLst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оборона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676252"/>
        <a:ext cx="3169402" cy="614775"/>
      </dsp:txXfrm>
    </dsp:sp>
    <dsp:sp modelId="{BCF177CD-3E32-4A92-9D14-6F72786B6978}">
      <dsp:nvSpPr>
        <dsp:cNvPr id="0" name=""/>
        <dsp:cNvSpPr/>
      </dsp:nvSpPr>
      <dsp:spPr>
        <a:xfrm>
          <a:off x="61477" y="737730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6D92EB-95F4-463F-818D-447AC2447127}">
      <dsp:nvSpPr>
        <dsp:cNvPr id="0" name=""/>
        <dsp:cNvSpPr/>
      </dsp:nvSpPr>
      <dsp:spPr>
        <a:xfrm>
          <a:off x="0" y="1352505"/>
          <a:ext cx="4038600" cy="614775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1352505"/>
        <a:ext cx="3169402" cy="614775"/>
      </dsp:txXfrm>
    </dsp:sp>
    <dsp:sp modelId="{0A2C7648-AE02-404E-920F-E4F11A9360B3}">
      <dsp:nvSpPr>
        <dsp:cNvPr id="0" name=""/>
        <dsp:cNvSpPr/>
      </dsp:nvSpPr>
      <dsp:spPr>
        <a:xfrm>
          <a:off x="61477" y="1413983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1E56E4-3CB5-44C8-8952-DA77FD463576}">
      <dsp:nvSpPr>
        <dsp:cNvPr id="0" name=""/>
        <dsp:cNvSpPr/>
      </dsp:nvSpPr>
      <dsp:spPr>
        <a:xfrm>
          <a:off x="0" y="2028758"/>
          <a:ext cx="4038600" cy="614775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Национальная экономика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2028758"/>
        <a:ext cx="3169402" cy="614775"/>
      </dsp:txXfrm>
    </dsp:sp>
    <dsp:sp modelId="{687C1D8C-9F50-4C61-B2CC-CDEA8E9E807F}">
      <dsp:nvSpPr>
        <dsp:cNvPr id="0" name=""/>
        <dsp:cNvSpPr/>
      </dsp:nvSpPr>
      <dsp:spPr>
        <a:xfrm>
          <a:off x="61477" y="2090236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7F560-BA30-46F5-8F15-A1DF95E91010}">
      <dsp:nvSpPr>
        <dsp:cNvPr id="0" name=""/>
        <dsp:cNvSpPr/>
      </dsp:nvSpPr>
      <dsp:spPr>
        <a:xfrm>
          <a:off x="0" y="2705011"/>
          <a:ext cx="4038600" cy="614775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Жилищно-коммунальное хозяйство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2705011"/>
        <a:ext cx="3169402" cy="614775"/>
      </dsp:txXfrm>
    </dsp:sp>
    <dsp:sp modelId="{E85B8FAC-85CD-43C7-946B-A731A9935B97}">
      <dsp:nvSpPr>
        <dsp:cNvPr id="0" name=""/>
        <dsp:cNvSpPr/>
      </dsp:nvSpPr>
      <dsp:spPr>
        <a:xfrm>
          <a:off x="61477" y="2766488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86083-3DAF-4434-B4DE-AD45ED7378FA}">
      <dsp:nvSpPr>
        <dsp:cNvPr id="0" name=""/>
        <dsp:cNvSpPr/>
      </dsp:nvSpPr>
      <dsp:spPr>
        <a:xfrm>
          <a:off x="0" y="3381264"/>
          <a:ext cx="4038600" cy="614775"/>
        </a:xfrm>
        <a:prstGeom prst="roundRect">
          <a:avLst>
            <a:gd name="adj" fmla="val 10000"/>
          </a:avLst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Охрана окружающей среды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3381264"/>
        <a:ext cx="3169402" cy="614775"/>
      </dsp:txXfrm>
    </dsp:sp>
    <dsp:sp modelId="{19BBEF4E-7A58-4C67-92B7-0CC42267FEF6}">
      <dsp:nvSpPr>
        <dsp:cNvPr id="0" name=""/>
        <dsp:cNvSpPr/>
      </dsp:nvSpPr>
      <dsp:spPr>
        <a:xfrm>
          <a:off x="61477" y="3442741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8B0A3-DB66-4087-A5E7-004FB64E8512}">
      <dsp:nvSpPr>
        <dsp:cNvPr id="0" name=""/>
        <dsp:cNvSpPr/>
      </dsp:nvSpPr>
      <dsp:spPr>
        <a:xfrm>
          <a:off x="0" y="4057517"/>
          <a:ext cx="4038600" cy="614775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Образование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4057517"/>
        <a:ext cx="3169402" cy="614775"/>
      </dsp:txXfrm>
    </dsp:sp>
    <dsp:sp modelId="{ECAD18A8-CD96-47B0-9663-AC5CB36F0BCD}">
      <dsp:nvSpPr>
        <dsp:cNvPr id="0" name=""/>
        <dsp:cNvSpPr/>
      </dsp:nvSpPr>
      <dsp:spPr>
        <a:xfrm>
          <a:off x="61477" y="4118994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9F71F-1FF3-4541-9E46-7099D4C972F8}">
      <dsp:nvSpPr>
        <dsp:cNvPr id="0" name=""/>
        <dsp:cNvSpPr/>
      </dsp:nvSpPr>
      <dsp:spPr>
        <a:xfrm>
          <a:off x="0" y="0"/>
          <a:ext cx="4038600" cy="6147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Культура, кинематография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0"/>
        <a:ext cx="3169402" cy="614775"/>
      </dsp:txXfrm>
    </dsp:sp>
    <dsp:sp modelId="{B814D6FA-D54A-439C-95CB-71B98ABA1E3A}">
      <dsp:nvSpPr>
        <dsp:cNvPr id="0" name=""/>
        <dsp:cNvSpPr/>
      </dsp:nvSpPr>
      <dsp:spPr>
        <a:xfrm>
          <a:off x="61477" y="61477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5A647-868B-4798-9EC7-13E2223CA6D4}">
      <dsp:nvSpPr>
        <dsp:cNvPr id="0" name=""/>
        <dsp:cNvSpPr/>
      </dsp:nvSpPr>
      <dsp:spPr>
        <a:xfrm>
          <a:off x="0" y="676252"/>
          <a:ext cx="4038600" cy="614775"/>
        </a:xfrm>
        <a:prstGeom prst="roundRect">
          <a:avLst>
            <a:gd name="adj" fmla="val 1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Здравоохранение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676252"/>
        <a:ext cx="3169402" cy="614775"/>
      </dsp:txXfrm>
    </dsp:sp>
    <dsp:sp modelId="{1E8F2409-5F14-48E1-90CB-B4C2686187EC}">
      <dsp:nvSpPr>
        <dsp:cNvPr id="0" name=""/>
        <dsp:cNvSpPr/>
      </dsp:nvSpPr>
      <dsp:spPr>
        <a:xfrm>
          <a:off x="61477" y="737730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0D9FB-6CCB-424E-9717-2E1CD8EFA330}">
      <dsp:nvSpPr>
        <dsp:cNvPr id="0" name=""/>
        <dsp:cNvSpPr/>
      </dsp:nvSpPr>
      <dsp:spPr>
        <a:xfrm>
          <a:off x="0" y="1352505"/>
          <a:ext cx="4038600" cy="614775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Социальная политика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1352505"/>
        <a:ext cx="3169402" cy="614775"/>
      </dsp:txXfrm>
    </dsp:sp>
    <dsp:sp modelId="{3D7F145F-77AC-4421-92FC-09A91C3CD1BC}">
      <dsp:nvSpPr>
        <dsp:cNvPr id="0" name=""/>
        <dsp:cNvSpPr/>
      </dsp:nvSpPr>
      <dsp:spPr>
        <a:xfrm>
          <a:off x="61477" y="1413983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B680EA-3083-4B16-9A66-27DB52C29C6D}">
      <dsp:nvSpPr>
        <dsp:cNvPr id="0" name=""/>
        <dsp:cNvSpPr/>
      </dsp:nvSpPr>
      <dsp:spPr>
        <a:xfrm>
          <a:off x="0" y="2028758"/>
          <a:ext cx="4038600" cy="614775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Физическая культура и спорт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2028758"/>
        <a:ext cx="3169402" cy="614775"/>
      </dsp:txXfrm>
    </dsp:sp>
    <dsp:sp modelId="{EF202187-CB0C-4507-9422-4D4341642455}">
      <dsp:nvSpPr>
        <dsp:cNvPr id="0" name=""/>
        <dsp:cNvSpPr/>
      </dsp:nvSpPr>
      <dsp:spPr>
        <a:xfrm>
          <a:off x="61477" y="2090236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49D39-9C01-416E-AD45-07ED0CA2E279}">
      <dsp:nvSpPr>
        <dsp:cNvPr id="0" name=""/>
        <dsp:cNvSpPr/>
      </dsp:nvSpPr>
      <dsp:spPr>
        <a:xfrm>
          <a:off x="0" y="2705011"/>
          <a:ext cx="4038600" cy="614775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 массовой информации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2705011"/>
        <a:ext cx="3169402" cy="614775"/>
      </dsp:txXfrm>
    </dsp:sp>
    <dsp:sp modelId="{48015ABE-7ECF-42BC-AADD-C4B0EAE70B30}">
      <dsp:nvSpPr>
        <dsp:cNvPr id="0" name=""/>
        <dsp:cNvSpPr/>
      </dsp:nvSpPr>
      <dsp:spPr>
        <a:xfrm>
          <a:off x="61477" y="2766488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B950B-CCA6-4141-8FBF-2BF815780280}">
      <dsp:nvSpPr>
        <dsp:cNvPr id="0" name=""/>
        <dsp:cNvSpPr/>
      </dsp:nvSpPr>
      <dsp:spPr>
        <a:xfrm>
          <a:off x="0" y="3381264"/>
          <a:ext cx="4038600" cy="614775"/>
        </a:xfrm>
        <a:prstGeom prst="roundRect">
          <a:avLst>
            <a:gd name="adj" fmla="val 1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Обслуживание государственного и муниципального долга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3381264"/>
        <a:ext cx="3169402" cy="614775"/>
      </dsp:txXfrm>
    </dsp:sp>
    <dsp:sp modelId="{DB174F95-A30E-417F-832D-2575DA414DC2}">
      <dsp:nvSpPr>
        <dsp:cNvPr id="0" name=""/>
        <dsp:cNvSpPr/>
      </dsp:nvSpPr>
      <dsp:spPr>
        <a:xfrm>
          <a:off x="61477" y="3442741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0F7E-097D-4D74-9B28-EDEF4495B757}">
      <dsp:nvSpPr>
        <dsp:cNvPr id="0" name=""/>
        <dsp:cNvSpPr/>
      </dsp:nvSpPr>
      <dsp:spPr>
        <a:xfrm>
          <a:off x="0" y="4057517"/>
          <a:ext cx="4038600" cy="61477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Межбюджетные трансферты общего характера бюджетам бюджетной системы 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69197" y="4057517"/>
        <a:ext cx="3169402" cy="614775"/>
      </dsp:txXfrm>
    </dsp:sp>
    <dsp:sp modelId="{C8990552-BC6D-4810-8A6F-243502A2D276}">
      <dsp:nvSpPr>
        <dsp:cNvPr id="0" name=""/>
        <dsp:cNvSpPr/>
      </dsp:nvSpPr>
      <dsp:spPr>
        <a:xfrm>
          <a:off x="61477" y="4118994"/>
          <a:ext cx="807720" cy="4918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0.1165</cdr:x>
      <cdr:y>0.77778</cdr:y>
    </cdr:from>
    <cdr:to>
      <cdr:x>0.43689</cdr:x>
      <cdr:y>0.92063</cdr:y>
    </cdr:to>
    <cdr:sp macro="" textlink="">
      <cdr:nvSpPr>
        <cdr:cNvPr id="2" name="Выноска со стрелкой вверх 1"/>
        <cdr:cNvSpPr/>
      </cdr:nvSpPr>
      <cdr:spPr>
        <a:xfrm xmlns:a="http://schemas.openxmlformats.org/drawingml/2006/main">
          <a:off x="864096" y="3528392"/>
          <a:ext cx="2376264" cy="648072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всего 73 123,8 тыс. рублей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0.03462</cdr:x>
      <cdr:y>0.82226</cdr:y>
    </cdr:from>
    <cdr:to>
      <cdr:x>0.46254</cdr:x>
      <cdr:y>0.93086</cdr:y>
    </cdr:to>
    <cdr:sp macro="" textlink="">
      <cdr:nvSpPr>
        <cdr:cNvPr id="2" name="Выноска со стрелкой вверх 1"/>
        <cdr:cNvSpPr/>
      </cdr:nvSpPr>
      <cdr:spPr>
        <a:xfrm xmlns:a="http://schemas.openxmlformats.org/drawingml/2006/main">
          <a:off x="139824" y="3816424"/>
          <a:ext cx="1728191" cy="504056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72634,4 тыс.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0.15943</cdr:x>
      <cdr:y>0</cdr:y>
    </cdr:from>
    <cdr:to>
      <cdr:x>0.38585</cdr:x>
      <cdr:y>0.07757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3880" y="0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0.01783</cdr:x>
      <cdr:y>0.82732</cdr:y>
    </cdr:from>
    <cdr:to>
      <cdr:x>0.46358</cdr:x>
      <cdr:y>0.93869</cdr:y>
    </cdr:to>
    <cdr:sp macro="" textlink="">
      <cdr:nvSpPr>
        <cdr:cNvPr id="2" name="Выноска со стрелкой вверх 1"/>
        <cdr:cNvSpPr/>
      </cdr:nvSpPr>
      <cdr:spPr>
        <a:xfrm xmlns:a="http://schemas.openxmlformats.org/drawingml/2006/main">
          <a:off x="72008" y="3744416"/>
          <a:ext cx="1800199" cy="504056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71262,8 тыс.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0.19613</cdr:x>
      <cdr:y>0</cdr:y>
    </cdr:from>
    <cdr:to>
      <cdr:x>0.42254</cdr:x>
      <cdr:y>0.06364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92088" y="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0.1165</cdr:x>
      <cdr:y>0.77778</cdr:y>
    </cdr:from>
    <cdr:to>
      <cdr:x>0.43689</cdr:x>
      <cdr:y>0.92063</cdr:y>
    </cdr:to>
    <cdr:sp macro="" textlink="">
      <cdr:nvSpPr>
        <cdr:cNvPr id="2" name="Выноска со стрелкой вверх 1"/>
        <cdr:cNvSpPr/>
      </cdr:nvSpPr>
      <cdr:spPr>
        <a:xfrm xmlns:a="http://schemas.openxmlformats.org/drawingml/2006/main">
          <a:off x="864096" y="3528392"/>
          <a:ext cx="2376264" cy="648072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всего 920 332,8 тыс. рублей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0.03566</cdr:x>
      <cdr:y>0.81944</cdr:y>
    </cdr:from>
    <cdr:to>
      <cdr:x>0.5349</cdr:x>
      <cdr:y>0.91667</cdr:y>
    </cdr:to>
    <cdr:sp macro="" textlink="">
      <cdr:nvSpPr>
        <cdr:cNvPr id="2" name="Выноска со стрелкой вверх 1"/>
        <cdr:cNvSpPr/>
      </cdr:nvSpPr>
      <cdr:spPr>
        <a:xfrm xmlns:a="http://schemas.openxmlformats.org/drawingml/2006/main">
          <a:off x="144016" y="4248472"/>
          <a:ext cx="2016223" cy="504056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808761,8 тыс.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0.20871</cdr:x>
      <cdr:y>0.0098</cdr:y>
    </cdr:from>
    <cdr:to>
      <cdr:x>0.43512</cdr:x>
      <cdr:y>0.06535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2888" y="5080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2018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0.01783</cdr:x>
      <cdr:y>0.82192</cdr:y>
    </cdr:from>
    <cdr:to>
      <cdr:x>0.49924</cdr:x>
      <cdr:y>0.91781</cdr:y>
    </cdr:to>
    <cdr:sp macro="" textlink="">
      <cdr:nvSpPr>
        <cdr:cNvPr id="2" name="Выноска со стрелкой вверх 1"/>
        <cdr:cNvSpPr/>
      </cdr:nvSpPr>
      <cdr:spPr>
        <a:xfrm xmlns:a="http://schemas.openxmlformats.org/drawingml/2006/main">
          <a:off x="72008" y="4320480"/>
          <a:ext cx="1944215" cy="504056"/>
        </a:xfrm>
        <a:prstGeom xmlns:a="http://schemas.openxmlformats.org/drawingml/2006/main" prst="upArrowCallout">
          <a:avLst/>
        </a:prstGeom>
        <a:solidFill xmlns:a="http://schemas.openxmlformats.org/drawingml/2006/main">
          <a:schemeClr val="accent5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</a:t>
          </a:r>
          <a:r>
            <a: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всего 809833,4 тыс. руб.</a:t>
          </a:r>
          <a:endParaRPr lang="ru-RU" sz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0.20871</cdr:x>
      <cdr:y>0.0098</cdr:y>
    </cdr:from>
    <cdr:to>
      <cdr:x>0.43512</cdr:x>
      <cdr:y>0.06535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42888" y="5080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2019 год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95416-DA18-419D-B5AF-6DDF27F380EB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E586F-D184-4D94-A660-40FDA25FF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E586F-D184-4D94-A660-40FDA25FFA5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1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21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26" Type="http://schemas.openxmlformats.org/officeDocument/2006/relationships/diagramColors" Target="../diagrams/colors26.xml"/><Relationship Id="rId3" Type="http://schemas.openxmlformats.org/officeDocument/2006/relationships/diagramLayout" Target="../diagrams/layout22.xml"/><Relationship Id="rId21" Type="http://schemas.microsoft.com/office/2007/relationships/diagramDrawing" Target="../diagrams/drawing25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5" Type="http://schemas.openxmlformats.org/officeDocument/2006/relationships/diagramQuickStyle" Target="../diagrams/quickStyle26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24" Type="http://schemas.openxmlformats.org/officeDocument/2006/relationships/diagramLayout" Target="../diagrams/layout26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23" Type="http://schemas.openxmlformats.org/officeDocument/2006/relationships/diagramData" Target="../diagrams/data26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Relationship Id="rId22" Type="http://schemas.openxmlformats.org/officeDocument/2006/relationships/image" Target="../media/image31.jpeg"/><Relationship Id="rId27" Type="http://schemas.microsoft.com/office/2007/relationships/diagramDrawing" Target="../diagrams/drawing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БЮДЖЕТ  ДЛЯ  ГРАЖДАН</a:t>
            </a:r>
            <a:endParaRPr lang="ru-RU" dirty="0"/>
          </a:p>
        </p:txBody>
      </p:sp>
      <p:pic>
        <p:nvPicPr>
          <p:cNvPr id="5" name="Picture 3" descr="C:\Users\гг\Desktop\497_html_m19a3cbe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536504" cy="33123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4725144"/>
            <a:ext cx="4042792" cy="1401019"/>
          </a:xfrm>
        </p:spPr>
        <p:txBody>
          <a:bodyPr>
            <a:normAutofit fontScale="47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РЕШЕНИЮ СОВЕТА МАЛОКАРАЧАЕВСКОГО МУНИЦИПАЛЬНОГО РАЙОНА ОТ 21.12.2016 №49 «О БЮДЖЕТЕ МАЛОКАРАЧАЕВСКОГО МУНИЦИПАЛЬНОГО РАЙОНА НА 2017 ГОД И ПЛАНОВЫЙ ПЕРИОД 2018 И 2019 ГОДОВ»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 ред. от 16.06.2017 №22)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6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Малокарачаевского муниципального района на 2017-2019 годы (тыс. рублей)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308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90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512167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любого уровня состоят из налоговых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доходов,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неналоговых доходов,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безвозмездных поступлений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46556581"/>
              </p:ext>
            </p:extLst>
          </p:nvPr>
        </p:nvGraphicFramePr>
        <p:xfrm>
          <a:off x="971600" y="2060848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383671059"/>
              </p:ext>
            </p:extLst>
          </p:nvPr>
        </p:nvGraphicFramePr>
        <p:xfrm>
          <a:off x="1691680" y="1700808"/>
          <a:ext cx="5976664" cy="43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3882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бюджета Малокарачаевского муниципального района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2017 - 2019 годы (тыс. рублей)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066107"/>
              </p:ext>
            </p:extLst>
          </p:nvPr>
        </p:nvGraphicFramePr>
        <p:xfrm>
          <a:off x="539552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4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Малокарачаевского муниципального района на 2017 год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84828585"/>
              </p:ext>
            </p:extLst>
          </p:nvPr>
        </p:nvGraphicFramePr>
        <p:xfrm>
          <a:off x="1187624" y="1556792"/>
          <a:ext cx="7416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0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Малокарачаевского муниципального района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2018-2019 годы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5356653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29426224"/>
              </p:ext>
            </p:extLst>
          </p:nvPr>
        </p:nvGraphicFramePr>
        <p:xfrm>
          <a:off x="4648200" y="1484784"/>
          <a:ext cx="403860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31676"/>
              </p:ext>
            </p:extLst>
          </p:nvPr>
        </p:nvGraphicFramePr>
        <p:xfrm>
          <a:off x="467544" y="1556792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12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бюджета – это выплачиваемые из бюджета денежные средства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130166"/>
              </p:ext>
            </p:extLst>
          </p:nvPr>
        </p:nvGraphicFramePr>
        <p:xfrm>
          <a:off x="457200" y="1700808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9674566"/>
              </p:ext>
            </p:extLst>
          </p:nvPr>
        </p:nvGraphicFramePr>
        <p:xfrm>
          <a:off x="4648200" y="1700808"/>
          <a:ext cx="4038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09600" y="1340768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Классификация расходов бюджета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828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008111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бюджета Малокарачаевского муниципального района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2017 год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03873829"/>
              </p:ext>
            </p:extLst>
          </p:nvPr>
        </p:nvGraphicFramePr>
        <p:xfrm>
          <a:off x="683568" y="1484784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7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Малокарачаевского муниципального района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2018-2019 годы </a:t>
            </a:r>
            <a:endParaRPr lang="ru-RU" sz="1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07200598"/>
              </p:ext>
            </p:extLst>
          </p:nvPr>
        </p:nvGraphicFramePr>
        <p:xfrm>
          <a:off x="467544" y="1340768"/>
          <a:ext cx="4038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1147082"/>
              </p:ext>
            </p:extLst>
          </p:nvPr>
        </p:nvGraphicFramePr>
        <p:xfrm>
          <a:off x="4644008" y="1340768"/>
          <a:ext cx="40386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3471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Резервный фонд администрации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Малокарачаевского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Для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финансирования непредвиденных расходов и мероприятий муниципального значения, не предусмотренных в районном бюджете на соответствующий финансовый год создан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Резервный фонд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администрации Малокарачаевского муниципального района.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 резервного фонда администрации Малокарачаевского муниципального района выделяются на финансирование следующих мероприятий: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аварийно-спасательных и неотложных аварийно-восстановительных работ на объектах, пострадавших в результате чрезвычайных ситуаций.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Проведение мероприятий по предупреждению и ликвидации чрезвычайных ситуаций и обеспечению противопожарной безопасности района.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Проведения непредвиденных ремонтно-восстановительных работ в случае возникновения в текущем финансовом году экстренных ситуаций.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Единовременная материальная помощь гражданам с тяжелым материальным положением и гражданам, попавшим в экстренные ситуации.</a:t>
            </a:r>
          </a:p>
          <a:p>
            <a:pPr lvl="0" algn="just">
              <a:spcBef>
                <a:spcPts val="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Другие мероприятия районного значения, проводимые по решению главы администрации Малокарачаевского муниципального района, не предусмотренные в районном бюджете на соответствующий финансовый год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ts val="0"/>
              </a:spcBef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4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30714073"/>
              </p:ext>
            </p:extLst>
          </p:nvPr>
        </p:nvGraphicFramePr>
        <p:xfrm>
          <a:off x="827584" y="4653136"/>
          <a:ext cx="7776864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25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936103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Малокарачаевского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7776864" cy="504056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Муниципальная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 - это новый инструмент муниципального программно-целевого планирования и управления. Программный бюджет - это отражение финансового обеспечения программ, это не распределение по ведомствам, а распределение именно по программам. Соответственно, управление бюджетом, управление деятельностью органов власти идет в проектом ключе. 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Программно-целевой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работы бюджетного процесса и переход к формированию бюджетов в разрезе муниципальных программ один из главных способов повышения эффективности бюджетных расходов.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 Малокарачаевского муниципального района на 2017 год и плановый период 2018 и 2019 годов осуществлялось по программно-целевому принципу на основе муниципальных программ Малокарачаевского муниципального района. Исполнение бюджета в 2017 году и в плановом периоде 2018 и 2019 годов планируется осуществлять в рамках 11 муниципальных программ.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06507431"/>
              </p:ext>
            </p:extLst>
          </p:nvPr>
        </p:nvGraphicFramePr>
        <p:xfrm>
          <a:off x="3347864" y="4041068"/>
          <a:ext cx="496855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гг\Desktop\9979cf71a18f988429d8d11a846de4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237626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47248" cy="5433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последние годы произошли принципиальные изменения финансовых взаимоотношений бюджетов различных уровней на основе повышения бюджетной дисциплины, прозрачности и стабильности распределения финансовых ресурсов.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Одним из принципов, на который следует обратить особое внимание, является принцип прозрачности бюджетного процесса.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Принцип прозрачности бюджетного процесса предполагает свободный доступ любого гражданина к достоверной и полной информации о деятельности органов государственной власти и местного самоуправления в бюджетной сфере. Проблема прозрачности действий власти на любом уровне сегодня особенно актуальна, поскольку прозрачность является основным условием открытости решений властных структур, направлений бюджетной политики. Прозрачность и открытость бюджетного процесса для граждан одно из условий повышения эффективности  государственных инвестиций и всей бюджетной политики. Прозрачность повышает ответственность исполнительной власти за разработку и исполнение бюджета, таким образом, контроль качества принимаемых по бюджету решений и его исполнения со стороны законодательной власти и общественности, контроля за целевым и рациональным использованием бюджетных средств. Именно поэтому прозрачность бюджета является одним из важнейших способов борьбы с коррупцией, поскольку вероятность совершения коррупционных сделок и соглашений значительно снижается.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уровня прозрачности бюджетного процесса способствует реализации следующих целей: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- прозрачность способствует повышению доверия населения к органам власти;</a:t>
            </a: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прозрачность создает возможность проводить контроль за целевым расходованием бюджетных средств, а также, что не маловажно, способствует борьбе с коррупцией;</a:t>
            </a:r>
          </a:p>
          <a:p>
            <a:pPr marL="0" indent="0" algn="just" fontAlgn="base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Управление муниципальными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финансами 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имуществом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Малокарачаевского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муниципального района на 2016-2018 годы»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920880" cy="5184576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обеспечение краткосрочной и долгосрочной сбалансированности и стабильности бюджета Малокарачаевского муниципального района; совершенствование управления земельными ресурсами, повышение эффективности использования земельных участков; совершенствование системы учета имущества, увеличение доходов на основе эффективного управления муниципальными ресурсами; повышение эффективности в управлении муниципальным долгом; создание условий для обеспечения финансовой устойчивости бюджетов сельских поселений Малокарачаевского муниципального района</a:t>
            </a: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21899272"/>
              </p:ext>
            </p:extLst>
          </p:nvPr>
        </p:nvGraphicFramePr>
        <p:xfrm>
          <a:off x="971600" y="3068960"/>
          <a:ext cx="727280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31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0081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Обеспечение жильем молодых семей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Малокарачаевском муниципальном районе на 2016-2020 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7920880" cy="4968552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поддержка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решения жилищной проблемы молодых семей, признанных в установленном порядке нуждающимися в улучшении жилищных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условий, через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молодым семьям-участникам программы социальных выплат на приобретение жилья эконом-класса или строительство индивидуального жилого дома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эконом-класса.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3371129"/>
              </p:ext>
            </p:extLst>
          </p:nvPr>
        </p:nvGraphicFramePr>
        <p:xfrm>
          <a:off x="1187624" y="2132856"/>
          <a:ext cx="6840760" cy="437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6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Малокарачаевском муниципальном районе на 2016-2018 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5256584"/>
          </a:xfrm>
        </p:spPr>
        <p:txBody>
          <a:bodyPr>
            <a:normAutofit/>
          </a:bodyPr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обеспечение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высокого качества российского образования, соответствующего растущим потребностям каждого гражданина, общества, требованиям социально ориентированного инновационного развития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Малокарачаевского района,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экономики; обеспечение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для удовлетворения потребностей граждан Российской Федерации, проживающих на территории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Малокарачаевского района,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качественном общедоступном дошкольном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образовании; создание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условий, способствующих укреплению здоровья, через увеличение охвата школьников горячим сбалансированным питанием в общеобразовательных организациях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Малокарачаевского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6161352"/>
              </p:ext>
            </p:extLst>
          </p:nvPr>
        </p:nvGraphicFramePr>
        <p:xfrm>
          <a:off x="755576" y="2924944"/>
          <a:ext cx="792088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Малокарачаевском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муниципальном районе на 2016-2018 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4896544"/>
          </a:xfrm>
        </p:spPr>
        <p:txBody>
          <a:bodyPr>
            <a:normAutofit/>
          </a:bodyPr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86165140"/>
              </p:ext>
            </p:extLst>
          </p:nvPr>
        </p:nvGraphicFramePr>
        <p:xfrm>
          <a:off x="683568" y="1268760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0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в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Малокарачаевском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муниципальном районе на 2016-2018 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8136904" cy="5256584"/>
          </a:xfrm>
        </p:spPr>
        <p:txBody>
          <a:bodyPr>
            <a:normAutofit/>
          </a:bodyPr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Развитие культурного потенциала Малокарачаевского района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56194535"/>
              </p:ext>
            </p:extLst>
          </p:nvPr>
        </p:nvGraphicFramePr>
        <p:xfrm>
          <a:off x="683568" y="1628800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9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защита населения в Малокарачаевском муниципальном районе на 2017-2020 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231142"/>
              </p:ext>
            </p:extLst>
          </p:nvPr>
        </p:nvGraphicFramePr>
        <p:xfrm>
          <a:off x="539552" y="2492896"/>
          <a:ext cx="82296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09600" y="112474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Цель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повышение уровня и качества жизни граждан, проживающих на территории Малокарачаевского муниципального района; укрепление и развитие института семьи; развитие системы государственной поддержки граждан, нуждающихся в социальной защите; предупреждение семейного неблагополучия и социального сиротства; совершенствование системы социального обслуживания в целях обеспечения отдельных категорий населения доступными и качественными социальными услугами.</a:t>
            </a:r>
          </a:p>
        </p:txBody>
      </p:sp>
    </p:spTree>
    <p:extLst>
      <p:ext uri="{BB962C8B-B14F-4D97-AF65-F5344CB8AC3E}">
        <p14:creationId xmlns:p14="http://schemas.microsoft.com/office/powerpoint/2010/main" val="36383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«Реализация информационной политики и развитие средств массовой информации Малокарачаевского муниципального района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обеспечение открытости и прозрачности деятельности органов местного самоуправления Малокарачаевского муниципального района; создание условий для осуществления гражданского контроля над деятельностью органов местного самоуправления Малокарачаевского муниципального района; формирование положительного имиджа органов местного самоуправления Малокарачаевского муниципального района.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61608176"/>
              </p:ext>
            </p:extLst>
          </p:nvPr>
        </p:nvGraphicFramePr>
        <p:xfrm>
          <a:off x="755576" y="2564904"/>
          <a:ext cx="784887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29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системы предоставления государственных и муниципальных услуг на базе МБУ МФЦ в Малокарачаевском муниципальном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районе 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предоставление государственных и муниципальных услуг гражданам и юридическим лицам на территории Малокарачаевского муниципального района за счет реализации принципа «одного окна»; снижение административных барьеров, оптимизация и повышение качества предоставления государственных и муниципальных услуг; упрощение процедур получения гражданами и юридическими лицами государственных и муниципальных услуг; сокращение сроков предоставления услуг; повышение комфортности получения гражданами и юридическими лицами государственных и муниципальных услуг; повышение информативности граждан и юридических лиц о порядке, способах и условиях получения государственных и муниципальных услуг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3561285"/>
              </p:ext>
            </p:extLst>
          </p:nvPr>
        </p:nvGraphicFramePr>
        <p:xfrm>
          <a:off x="755576" y="3140968"/>
          <a:ext cx="784887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77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здравоохранения Малокарачаевского муниципального района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смещение приоритета оказания первичной медико-санитарной помощи в амбулаторное звено; улучшение качества, доступности, целостности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координированности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медицинской помощи системы здравоохранения Малокарачаевского района, повышение эффективности первичной медико-санитарной помощи, обеспечение потребности населения в лекарственных средствах и медицинских изделиях; ориентация системы здравоохранения на ресурсосберегающие технологии; проведение мероприятий, направленных на коррекцию факторов риска, связанных с образом жизни, которые обуславливают высокую смертность от сердечно-сосудистых заболеваний, злокачественных образований, инфекций; повышение социальной защищенности медицинских работников.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48403534"/>
              </p:ext>
            </p:extLst>
          </p:nvPr>
        </p:nvGraphicFramePr>
        <p:xfrm>
          <a:off x="755576" y="3356992"/>
          <a:ext cx="3672408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4572000" y="3365729"/>
            <a:ext cx="3672408" cy="2160240"/>
            <a:chOff x="0" y="0"/>
            <a:chExt cx="3672408" cy="2160240"/>
          </a:xfrm>
          <a:solidFill>
            <a:srgbClr val="A6F8AE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0" y="0"/>
              <a:ext cx="3672408" cy="216024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63271" y="63271"/>
              <a:ext cx="3545866" cy="20336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Основное направление финансирования: повышение социальной защищенности медицинских работников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через возмещение </a:t>
              </a: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расходов по оплате жилых помещений, отопления и освещения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специалистам работающим и проживающим в сельской местности</a:t>
              </a:r>
              <a:endParaRPr lang="ru-RU" sz="1400" dirty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73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«Комплексные меры противодействия злоупотреблению наркотическими средствами и их незаконному обороту в Малокарачаевском муниципальном районе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2016-2018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годы»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принятие превентивных мер по снижению негативных социально-экономических последствий, вызванных распространением наркомании в Малокарачаевском районе.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12667415"/>
              </p:ext>
            </p:extLst>
          </p:nvPr>
        </p:nvGraphicFramePr>
        <p:xfrm>
          <a:off x="1115616" y="2276872"/>
          <a:ext cx="698477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0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- прозрачность повышает уровень ответственности исполнительной власти за разработку и исполнение бюджета, так как возможность контролировать процесс принятия решений по бюджету, а также его исполнению со стороны законодательной (представительной) власти и общественности значительно усиливается;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- прозрачность создает условия для общественного обсуждения вопросов, связанных с содержанием и исполнением бюджета, а также дает возможность реализовать право общественности на информацию о бюджете и учитывать ее позицию в конечных решениях по бюджету.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Для обеспечения открытости и прозрачности бюджетного процесса представляем Вам «Бюджет для граждан». Основной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«Бюджета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граждан»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является предоставление населению актуальной информации о бюджете и его исполнении в объективной, заслуживающей доверия и доступной для понимания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форме. </a:t>
            </a:r>
          </a:p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Настоящий «Бюджет для граждан» познакомит Вас с основными параметрами бюджета Малокарачаевского муниципального района на 2017 год и плановый период 2018 и 2019 годов.</a:t>
            </a:r>
          </a:p>
          <a:p>
            <a:pPr marL="0" indent="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«Противодействие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терроризму и экстремизму на территории Малокарачаевского муниципального района на 2016-2018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годы»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Цель 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реализация политики в области профилактики терроризма и экстремизма в Российской Федерации; предупреждение террористических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экстремистических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проявлений на территории района; совершенствование системы профилактических мер антитеррористической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антиэкстремистической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направленности; укрепление межнационального согласия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95264753"/>
              </p:ext>
            </p:extLst>
          </p:nvPr>
        </p:nvGraphicFramePr>
        <p:xfrm>
          <a:off x="899592" y="2708920"/>
          <a:ext cx="741682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26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Непрограммные направления деятельности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540197"/>
              </p:ext>
            </p:extLst>
          </p:nvPr>
        </p:nvGraphicFramePr>
        <p:xfrm>
          <a:off x="518864" y="1047031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67061" y="1227922"/>
            <a:ext cx="2880320" cy="2520280"/>
          </a:xfrm>
          <a:prstGeom prst="roundRect">
            <a:avLst/>
          </a:prstGeom>
          <a:solidFill>
            <a:srgbClr val="A6F8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– 28284,6 тыс. 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Функционирование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представительного органа – 1734,0 тыс. руб.</a:t>
            </a:r>
            <a:endParaRPr lang="ru-RU" sz="1200" dirty="0">
              <a:solidFill>
                <a:schemeClr val="tx1"/>
              </a:solidFill>
            </a:endParaRPr>
          </a:p>
          <a:p>
            <a:pPr lvl="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Функционирование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</a:t>
            </a:r>
          </a:p>
          <a:p>
            <a:pPr lvl="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20426,7 тыс. руб.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Функционирование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Контрольно-счетного органа – 1726,6 тыс. руб.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Другие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– 4297,3 тыс. руб.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Резервный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– 100,0 тыс. 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г\Desktop\869463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6" y="911407"/>
            <a:ext cx="785664" cy="5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69153" y="1407942"/>
            <a:ext cx="1944216" cy="10801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ЧС – 951,0 тыс. 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гг\Desktop\77ea618edee7b3ce25f2d84598c7acd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45" y="1055034"/>
            <a:ext cx="864096" cy="56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444208" y="1476061"/>
            <a:ext cx="2304256" cy="1672857"/>
          </a:xfrm>
          <a:prstGeom prst="roundRect">
            <a:avLst/>
          </a:prstGeom>
          <a:solidFill>
            <a:srgbClr val="EEF5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– 11968,0 тыс. руб.: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Дорожное хозяйство – 10889,8 тыс.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Другие вопросы в области национальной экономики – 1078,2 тыс. руб.</a:t>
            </a:r>
          </a:p>
          <a:p>
            <a:pPr marL="171450" indent="-171450" algn="ctr">
              <a:buFontTx/>
              <a:buChar char="-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гг\Desktop\10977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04" y="1055034"/>
            <a:ext cx="864096" cy="57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67061" y="4286393"/>
            <a:ext cx="2880320" cy="1800200"/>
          </a:xfrm>
          <a:prstGeom prst="roundRect">
            <a:avLst/>
          </a:prstGeom>
          <a:solidFill>
            <a:srgbClr val="C3BB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– 5313,1 тыс. руб.: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Проведение аварийно-восстановительных работ из резервного фонда Правительства КЧР – 2020,0  тыс.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Другие вопросы в области образования  –  3293,1 тыс. руб.</a:t>
            </a:r>
          </a:p>
        </p:txBody>
      </p:sp>
      <p:pic>
        <p:nvPicPr>
          <p:cNvPr id="1029" name="Picture 5" descr="C:\Users\гг\Desktop\education-wallpaper-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6" y="3987263"/>
            <a:ext cx="864096" cy="5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365645" y="4149802"/>
            <a:ext cx="2500802" cy="17127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 и кинематография – 499,0 тыс.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Межбюджетные трансферты на поддержку библиотек – 120,1 тыс. руб.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Другие вопросы в области культуры – 378,9 тыс. руб.</a:t>
            </a:r>
          </a:p>
        </p:txBody>
      </p:sp>
      <p:pic>
        <p:nvPicPr>
          <p:cNvPr id="1030" name="Picture 6" descr="C:\Users\гг\Desktop\5407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4" y="3660025"/>
            <a:ext cx="933636" cy="62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913455" y="4725144"/>
            <a:ext cx="2272922" cy="12356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– 3085,9  тыс. руб.</a:t>
            </a:r>
          </a:p>
        </p:txBody>
      </p:sp>
      <p:pic>
        <p:nvPicPr>
          <p:cNvPr id="1031" name="Picture 7" descr="C:\Users\гг\Desktop\img110207105415366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245" y="4286393"/>
            <a:ext cx="929680" cy="5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68396" y="2927096"/>
            <a:ext cx="2166894" cy="1178009"/>
          </a:xfrm>
          <a:prstGeom prst="roundRect">
            <a:avLst/>
          </a:prstGeom>
          <a:solidFill>
            <a:srgbClr val="F1D8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 политика – 331707  тыс. руб.</a:t>
            </a:r>
          </a:p>
        </p:txBody>
      </p:sp>
      <p:pic>
        <p:nvPicPr>
          <p:cNvPr id="1032" name="Picture 8" descr="C:\Users\гг\Desktop\58763c4cd420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82" y="2605473"/>
            <a:ext cx="853542" cy="5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840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Финансовая поддержка бюджетов сельских поселений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Малокарачаевского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971352"/>
              </p:ext>
            </p:extLst>
          </p:nvPr>
        </p:nvGraphicFramePr>
        <p:xfrm>
          <a:off x="467544" y="1268759"/>
          <a:ext cx="8291263" cy="4746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1"/>
                <a:gridCol w="1008112"/>
                <a:gridCol w="864096"/>
                <a:gridCol w="1008112"/>
                <a:gridCol w="864096"/>
                <a:gridCol w="1008112"/>
                <a:gridCol w="936104"/>
              </a:tblGrid>
              <a:tr h="29489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сельское поселение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3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обеспечение сбалансированности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из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районного фонда финансовой поддержки поселений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обеспечение сбалансированности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из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районного фонда финансовой поддержки поселений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обеспечение сбалансированности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из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районного фонда финансовой поддержки поселений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152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Учкекенское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8173,7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8173,7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8173,7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676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Джагинское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2662,8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009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Кичи-Балыкское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2184,8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164,7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Первомайское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4859,9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4859,9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4859,9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Краснокурганское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СП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3859,3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4428,6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4428,6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650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Кызыл-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Покунское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2321,9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2467,3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Римгорское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2655,5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2655,5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2655,5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Терезинское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4732,0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5148,9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5148,9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403,4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Красновосточное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2899,9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3077,6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3077,6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239,4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9736"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Элькушское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2051,8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143,3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8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36401,6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2842,7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37710,9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2842,7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37710,9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2842,7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65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Меры социальной поддержки отдельных категорий граждан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462774"/>
              </p:ext>
            </p:extLst>
          </p:nvPr>
        </p:nvGraphicFramePr>
        <p:xfrm>
          <a:off x="467544" y="817201"/>
          <a:ext cx="8280921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818"/>
                <a:gridCol w="1099237"/>
                <a:gridCol w="1025955"/>
                <a:gridCol w="1025955"/>
                <a:gridCol w="1025956"/>
              </a:tblGrid>
              <a:tr h="36003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Категория получателей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(руб.)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1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Содержание ребенка в семье опекуна и приемной семье, вознаграждение приемного родителя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13174,5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13174,5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13174,5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3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Ежемесячное пособие на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19098,0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17195,4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17195,4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16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Ежемесячная денежная выплата в случае рождения третьего ребенка или последующих детей до достижения ребенком трех лет.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56860,8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5986,2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9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Пособия лицам, не подлежащим обязательному социальному страхованию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39500,0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73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Компенсация части родительской платы за содержание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/>
                        </a:rPr>
                        <a:t> ребенка в дошкольном учреждении</a:t>
                      </a:r>
                      <a:endParaRPr lang="ru-RU" sz="1200" b="0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1497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2899,6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8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Меры социальной поддержки реабилитированным лицам и лицам, признанным пострадавшими от политических репрессий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17786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126717,6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106176,5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106176,5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/>
                        </a:rPr>
                        <a:t>Субсидии на оплату жилого помещения и коммунальных услуг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10260,0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12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Оплата жилых помещений, отопления и освещения педагогическим работникам образовательных учреждений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19312,9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19312,9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19312,9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9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многодетным семьям и семьям, в которых один или оба родителя являются инвалидами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27200,4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23554,3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23554,3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9700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 жилищно-коммунальных услуг отдельным категориям граждан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15400,0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76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поддержи ветеранов труда и тружеников тыла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10302,7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8106,8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8106,8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57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«Бюджет для граждан» подготовлен  Финансовым управлением администрации Малокарачаевского муниципального района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51323454"/>
              </p:ext>
            </p:extLst>
          </p:nvPr>
        </p:nvGraphicFramePr>
        <p:xfrm>
          <a:off x="3491880" y="1484784"/>
          <a:ext cx="196788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78139662"/>
              </p:ext>
            </p:extLst>
          </p:nvPr>
        </p:nvGraphicFramePr>
        <p:xfrm>
          <a:off x="611560" y="1556792"/>
          <a:ext cx="1800200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460845"/>
              </p:ext>
            </p:extLst>
          </p:nvPr>
        </p:nvGraphicFramePr>
        <p:xfrm>
          <a:off x="611560" y="3977868"/>
          <a:ext cx="18002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42573346"/>
              </p:ext>
            </p:extLst>
          </p:nvPr>
        </p:nvGraphicFramePr>
        <p:xfrm>
          <a:off x="6228184" y="1556792"/>
          <a:ext cx="1800200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50" name="Picture 2" descr="C:\Users\гг\Desktop\5875cd414b5c57c5a1b56082379e287b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4355976" cy="285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65730408"/>
              </p:ext>
            </p:extLst>
          </p:nvPr>
        </p:nvGraphicFramePr>
        <p:xfrm>
          <a:off x="2771800" y="4365104"/>
          <a:ext cx="18002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2568519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Каждое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муниципальное образование имеет собственный бюджет.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 муниципального образования (местный бюджет) представляет собой форму образования и расходования денежных средств, предназначенных для обеспечения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функций, отнесенных к предметам ведения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местного самоуправления.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 состоит из доходной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- поступающие в бюджет денежные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- выплачиваемые из бюджета денежные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идеале бюджет любого уровня должен быть сбалансирован то есть расходы = доходам.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Однако на практике имеет место как дефицит так и профицит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ефицит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- превышение расходов бюджета над 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доходами.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Профицит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- превышение доходов бюджета над его расходами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2.infourok.ru/uploads/ex/063a/000620b9-80267bb6/3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501008"/>
            <a:ext cx="50405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Участие граждан в бюджетном процессе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83437855"/>
              </p:ext>
            </p:extLst>
          </p:nvPr>
        </p:nvGraphicFramePr>
        <p:xfrm>
          <a:off x="683568" y="1340768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01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этапы бюджетного процесса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Малокарачаевском муниципальном районе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52640319"/>
              </p:ext>
            </p:extLst>
          </p:nvPr>
        </p:nvGraphicFramePr>
        <p:xfrm>
          <a:off x="683568" y="1196752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3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Малокарачаевском муниципальном районе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94138187"/>
              </p:ext>
            </p:extLst>
          </p:nvPr>
        </p:nvGraphicFramePr>
        <p:xfrm>
          <a:off x="827584" y="1268760"/>
          <a:ext cx="77048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45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адачи бюджетной политики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 Малокарачаевском муниципальном районе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42850537"/>
              </p:ext>
            </p:extLst>
          </p:nvPr>
        </p:nvGraphicFramePr>
        <p:xfrm>
          <a:off x="827584" y="1268760"/>
          <a:ext cx="770485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3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Средняя заработная плата работников социальной сферы Малокарачаевского муниципального района за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полугодие 2017 года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Среднемесячная начисленная заработная плата наемных работников в Карачаево-Черкесской Республике за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полугодие 2017 года составила 19928 рублей. Средняя заработная плата работников  муниципальных учреждений Малокарачаевского муниципального района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полугодие 2017 года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90284196"/>
              </p:ext>
            </p:extLst>
          </p:nvPr>
        </p:nvGraphicFramePr>
        <p:xfrm>
          <a:off x="1475656" y="2348880"/>
          <a:ext cx="6480720" cy="3775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659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2763</Words>
  <Application>Microsoft Office PowerPoint</Application>
  <PresentationFormat>Экран (4:3)</PresentationFormat>
  <Paragraphs>485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БЮДЖЕТ  ДЛЯ 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работников социальной сферы Малокарачаевского муниципального района за I полугодие 2017 года</vt:lpstr>
      <vt:lpstr>Основные характеристики бюджета Малокарачаевского муниципального района на 2017-2019 годы (тыс. рублей) </vt:lpstr>
      <vt:lpstr>  Доходы бюджета Доходы бюджета любого уровня состоят из налоговых доходов, неналоговых доходов, и безвозмездных поступлений     </vt:lpstr>
      <vt:lpstr>Динамика доходов бюджета Малокарачаевского муниципального района  на 2017 - 2019 годы (тыс. рублей) </vt:lpstr>
      <vt:lpstr>Структура налоговых и неналоговых доходов бюджета Малокарачаевского муниципального района на 2017 год  </vt:lpstr>
      <vt:lpstr>Структура налоговых и неналоговых доходов бюджета Малокарачаевского муниципального района на 2018-2019 годы </vt:lpstr>
      <vt:lpstr> Расходы бюджета  Расходы бюджета – это выплачиваемые из бюджета денежные средства </vt:lpstr>
      <vt:lpstr>Расходы бюджета Малокарачаевского муниципального района  на 2017 год</vt:lpstr>
      <vt:lpstr>Расходы бюджета Малокарачаевского муниципального района  на 2018-2019 годы </vt:lpstr>
      <vt:lpstr>Резервный фонд администрации Малокарачаевского муниципального района</vt:lpstr>
      <vt:lpstr>Муниципальные программы  Малокарачаевского муниципального района</vt:lpstr>
      <vt:lpstr>Муниципальная программа «Управление муниципальными  финансами и муниципальным имуществом  Малокарачаевского муниципального района на 2016-2018 годы» </vt:lpstr>
      <vt:lpstr>Муниципальная программа «Обеспечение жильем молодых семей в Малокарачаевском муниципальном районе на 2016-2020 годы» </vt:lpstr>
      <vt:lpstr>Муниципальная программа «Развитие образования в Малокарачаевском муниципальном районе на 2016-2018 годы» </vt:lpstr>
      <vt:lpstr>Муниципальная программа «Развитие образования в Малокарачаевском муниципальном районе на 2016-2018 годы» </vt:lpstr>
      <vt:lpstr>Муниципальная программа «Развитие культуры в Малокарачаевском муниципальном районе на 2016-2018 годы» </vt:lpstr>
      <vt:lpstr>Муниципальная программа «Социальная защита населения в Малокарачаевском муниципальном районе на 2017-2020 годы» </vt:lpstr>
      <vt:lpstr>Муниципальная программа «Реализация информационной политики и развитие средств массовой информации Малокарачаевского муниципального района на 2016-2018 годы» </vt:lpstr>
      <vt:lpstr>Муниципальная программа «Развитие системы предоставления государственных и муниципальных услуг на базе МБУ МФЦ в Малокарачаевском муниципальном районе на 2016-2018 годы» </vt:lpstr>
      <vt:lpstr>Муниципальная программа «Развитие здравоохранения Малокарачаевского муниципального района на 2016-2018 годы» </vt:lpstr>
      <vt:lpstr>Муниципальная программа «Комплексные меры противодействия злоупотреблению наркотическими средствами и их незаконному обороту в Малокарачаевском муниципальном районе на 2016-2018 годы» </vt:lpstr>
      <vt:lpstr>Муниципальная программа «Противодействие терроризму и экстремизму на территории Малокарачаевского муниципального района на 2016-2018 годы» </vt:lpstr>
      <vt:lpstr>Непрограммные направления деятельности </vt:lpstr>
      <vt:lpstr>Финансовая поддержка бюджетов сельских поселений  Малокарачаевского муниципального района</vt:lpstr>
      <vt:lpstr>Меры социальной поддержки отдельных категорий граждан</vt:lpstr>
      <vt:lpstr>Контактная информация  «Бюджет для граждан» подготовлен  Финансовым управлением администрации Малокарачаевского муниципального района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 ГРАЖДАН </dc:title>
  <dc:creator>ФУ</dc:creator>
  <cp:lastModifiedBy>lgerbekova</cp:lastModifiedBy>
  <cp:revision>232</cp:revision>
  <cp:lastPrinted>2017-08-23T13:53:55Z</cp:lastPrinted>
  <dcterms:created xsi:type="dcterms:W3CDTF">2017-08-08T14:37:15Z</dcterms:created>
  <dcterms:modified xsi:type="dcterms:W3CDTF">2017-08-28T08:39:55Z</dcterms:modified>
</cp:coreProperties>
</file>